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ED8C97"/>
    <a:srgbClr val="84B4E1"/>
    <a:srgbClr val="9598CC"/>
    <a:srgbClr val="7C81A1"/>
    <a:srgbClr val="FFFFFF"/>
    <a:srgbClr val="7A7A97"/>
    <a:srgbClr val="9190A9"/>
    <a:srgbClr val="EF9399"/>
    <a:srgbClr val="76ABDE"/>
    <a:srgbClr val="5F648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33971" autoAdjust="0"/>
    <p:restoredTop sz="94660"/>
  </p:normalViewPr>
  <p:slideViewPr>
    <p:cSldViewPr snapToGrid="0">
      <p:cViewPr varScale="1">
        <p:scale>
          <a:sx n="52" d="100"/>
          <a:sy n="52" d="100"/>
        </p:scale>
        <p:origin x="168" y="82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>
              <a:latin typeface="Angsana New" panose="02020603050405020304" charset="0"/>
            </a:endParaRPr>
          </a:p>
        </p:txBody>
      </p:sp>
      <p:sp>
        <p:nvSpPr>
          <p:cNvPr id="1048712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>
                <a:latin typeface="Angsana New" panose="02020603050405020304" charset="0"/>
              </a:rPr>
            </a:fld>
            <a:endParaRPr altLang="en-US" lang="zh-CN">
              <a:latin typeface="Angsana New" panose="02020603050405020304" charset="0"/>
            </a:endParaRPr>
          </a:p>
        </p:txBody>
      </p:sp>
      <p:sp>
        <p:nvSpPr>
          <p:cNvPr id="1048713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>
              <a:latin typeface="Angsana New" panose="02020603050405020304" charset="0"/>
            </a:endParaRPr>
          </a:p>
        </p:txBody>
      </p:sp>
      <p:sp>
        <p:nvSpPr>
          <p:cNvPr id="1048714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>
                <a:latin typeface="Angsana New" panose="02020603050405020304" charset="0"/>
              </a:rPr>
            </a:fld>
            <a:endParaRPr altLang="en-US" lang="zh-CN">
              <a:latin typeface="Angsana New" panose="02020603050405020304" charset="0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Angsana New" panose="02020603050405020304" charset="0"/>
              </a:defRPr>
            </a:lvl1pPr>
          </a:lstStyle>
          <a:p>
            <a:endParaRPr altLang="en-US" lang="zh-CN"/>
          </a:p>
        </p:txBody>
      </p:sp>
      <p:sp>
        <p:nvSpPr>
          <p:cNvPr id="1048706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Angsana New" panose="02020603050405020304" charset="0"/>
              </a:defRPr>
            </a:lvl1pPr>
          </a:lstStyle>
          <a:p>
            <a:fld id="{D2A48B96-639E-45A3-A0BA-2464DFDB1FAA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7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08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09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Angsana New" panose="02020603050405020304" charset="0"/>
              </a:defRPr>
            </a:lvl1pPr>
          </a:lstStyle>
          <a:p>
            <a:endParaRPr altLang="en-US" lang="zh-CN"/>
          </a:p>
        </p:txBody>
      </p:sp>
      <p:sp>
        <p:nvSpPr>
          <p:cNvPr id="1048710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Angsana New" panose="02020603050405020304" charset="0"/>
              </a:defRPr>
            </a:lvl1pPr>
          </a:lstStyle>
          <a:p>
            <a:fld id="{A6837353-30EB-4A48-80EB-173D804AEFB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Angsana New" panose="02020603050405020304" charset="0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Angsana New" panose="02020603050405020304" charset="0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Angsana New" panose="02020603050405020304" charset="0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Angsana New" panose="02020603050405020304" charset="0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Angsana New" panose="02020603050405020304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65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pPr lvl="0"/>
            <a:r>
              <a:rPr altLang="en-US" lang="zh-CN" smtClean="0">
                <a:sym typeface="+mn-ea"/>
              </a:rPr>
              <a:t>คลิกที่นี่เพื่อแก้ไขรูปแบบข้อความหลัก</a:t>
            </a:r>
            <a:endParaRPr altLang="en-US" lang="zh-CN"/>
          </a:p>
        </p:txBody>
      </p:sp>
      <p:sp>
        <p:nvSpPr>
          <p:cNvPr id="104865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676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altLang="en-US" lang="zh-CN" smtClean="0"/>
              <a:t>คลิกที่นี่เพื่อแก้ไขรูปแบบข้อความหลัก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ระดับที่สอง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ระดับที่สาม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ระดับที่สี่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ระดับที่ห้า</a:t>
            </a:r>
            <a:endParaRPr altLang="en-US" lang="zh-CN" smtClean="0"/>
          </a:p>
        </p:txBody>
      </p:sp>
      <p:sp>
        <p:nvSpPr>
          <p:cNvPr id="104867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660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 smtClean="0"/>
              <a:t>คลิกที่นี่เพื่อแก้ไขรูปแบบข้อความหลัก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ระดับที่สอง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ระดับที่สาม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ระดับที่สี่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ระดับที่ห้า</a:t>
            </a:r>
            <a:endParaRPr altLang="en-US" lang="zh-CN" smtClean="0"/>
          </a:p>
        </p:txBody>
      </p:sp>
      <p:sp>
        <p:nvSpPr>
          <p:cNvPr id="10486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665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altLang="en-US" lang="zh-CN" smtClean="0"/>
              <a:t>คลิกที่นี่เพื่อแก้ไขรูปแบบข้อความหลัก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ระดับที่สอง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ระดับที่สาม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ระดับที่สี่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ระดับที่ห้า</a:t>
            </a:r>
            <a:endParaRPr altLang="en-US" lang="zh-CN" smtClean="0"/>
          </a:p>
        </p:txBody>
      </p:sp>
      <p:sp>
        <p:nvSpPr>
          <p:cNvPr id="104866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标题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68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 smtClean="0">
                <a:sym typeface="+mn-ea"/>
              </a:rPr>
              <a:t>คลิกที่นี่เพื่อแก้ไขรูปแบบข้อความหลัก</a:t>
            </a:r>
            <a:endParaRPr altLang="en-US" lang="zh-CN" smtClean="0"/>
          </a:p>
        </p:txBody>
      </p:sp>
      <p:sp>
        <p:nvSpPr>
          <p:cNvPr id="104868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686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คลิกที่นี่เพื่อแก้ไขรูปแบบข้อความหลัก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ระดับที่สอง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ระดับที่สาม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ระดับที่สี่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ระดับที่ห้า</a:t>
            </a:r>
            <a:endParaRPr altLang="en-US" lang="zh-CN" smtClean="0"/>
          </a:p>
        </p:txBody>
      </p:sp>
      <p:sp>
        <p:nvSpPr>
          <p:cNvPr id="1048687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คลิกที่นี่เพื่อแก้ไขรูปแบบข้อความหลัก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ระดับที่สอง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ระดับที่สาม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ระดับที่สี่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ระดับที่ห้า</a:t>
            </a:r>
            <a:endParaRPr altLang="en-US" lang="zh-CN" smtClean="0"/>
          </a:p>
        </p:txBody>
      </p:sp>
      <p:sp>
        <p:nvSpPr>
          <p:cNvPr id="104868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0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69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>
                <a:sym typeface="+mn-ea"/>
              </a:rPr>
              <a:t>คลิกที่นี่เพื่อแก้ไขรูปแบบข้อความหลัก</a:t>
            </a:r>
            <a:endParaRPr altLang="en-US" lang="zh-CN" smtClean="0"/>
          </a:p>
        </p:txBody>
      </p:sp>
      <p:sp>
        <p:nvSpPr>
          <p:cNvPr id="1048693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 smtClean="0"/>
              <a:t>คลิกที่นี่เพื่อแก้ไขรูปแบบข้อความหลัก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ระดับที่สอง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ระดับที่สาม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ระดับที่สี่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ระดับที่ห้า</a:t>
            </a:r>
            <a:endParaRPr altLang="en-US" lang="zh-CN" smtClean="0"/>
          </a:p>
        </p:txBody>
      </p:sp>
      <p:sp>
        <p:nvSpPr>
          <p:cNvPr id="1048694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>
                <a:sym typeface="+mn-ea"/>
              </a:rPr>
              <a:t>คลิกที่นี่เพื่อแก้ไขรูปแบบข้อความหลัก</a:t>
            </a:r>
            <a:endParaRPr altLang="en-US" lang="zh-CN" smtClean="0"/>
          </a:p>
        </p:txBody>
      </p:sp>
      <p:sp>
        <p:nvSpPr>
          <p:cNvPr id="1048695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 smtClean="0"/>
              <a:t>คลิกที่นี่เพื่อแก้ไขรูปแบบข้อความหลัก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ระดับที่สอง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ระดับที่สาม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ระดับที่สี่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ระดับที่ห้า</a:t>
            </a:r>
            <a:endParaRPr altLang="en-US" lang="zh-CN" smtClean="0"/>
          </a:p>
        </p:txBody>
      </p:sp>
      <p:sp>
        <p:nvSpPr>
          <p:cNvPr id="1048696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65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700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 smtClean="0"/>
              <a:t>คลิกที่นี่เพื่อแก้ไขรูปแบบข้อความหลัก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ระดับที่สอง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ระดับที่สาม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ระดับที่สี่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ระดับที่ห้า</a:t>
            </a:r>
            <a:endParaRPr altLang="en-US" lang="zh-CN" smtClean="0"/>
          </a:p>
        </p:txBody>
      </p:sp>
      <p:sp>
        <p:nvSpPr>
          <p:cNvPr id="1048701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>
                <a:sym typeface="+mn-ea"/>
              </a:rPr>
              <a:t>คลิกที่นี่เพื่อแก้ไขรูปแบบข้อความหลัก</a:t>
            </a:r>
            <a:endParaRPr altLang="en-US" lang="zh-CN" smtClean="0"/>
          </a:p>
        </p:txBody>
      </p:sp>
      <p:sp>
        <p:nvSpPr>
          <p:cNvPr id="104870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标题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670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671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>
                <a:sym typeface="+mn-ea"/>
              </a:rPr>
              <a:t>คลิกที่นี่เพื่อแก้ไขรูปแบบข้อความหลัก</a:t>
            </a:r>
            <a:endParaRPr altLang="en-US" lang="zh-CN" smtClean="0"/>
          </a:p>
        </p:txBody>
      </p:sp>
      <p:sp>
        <p:nvSpPr>
          <p:cNvPr id="104867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 smtClean="0"/>
              <a:t>คลิกที่นี่เพื่อแก้ไขรูปแบบหัวเรื่องหลัก</a:t>
            </a:r>
            <a:endParaRPr altLang="en-US" lang="zh-CN" smtClean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 smtClean="0"/>
              <a:t>คลิกที่นี่เพื่อแก้ไขรูปแบบข้อความหลัก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ระดับที่สอง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ระดับที่สาม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ระดับที่สี่</a:t>
            </a:r>
            <a:endParaRPr altLang="en-US" lang="zh-CN" smtClean="0"/>
          </a:p>
          <a:p>
            <a:pPr lvl="0"/>
            <a:r>
              <a:rPr altLang="en-US" lang="zh-CN" smtClean="0"/>
              <a:t>ระดับที่ห้า</a:t>
            </a:r>
            <a:endParaRPr altLang="en-US" lang="zh-CN" smtClean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5D8EF-9B54-4BAB-B2D5-78858F00CFB6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4A3EE-F972-47C2-90C9-A965F1F0C1D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5400000">
            <a:off x="2667001" y="-2667001"/>
            <a:ext cx="6857999" cy="12192002"/>
          </a:xfrm>
          <a:prstGeom prst="rect"/>
        </p:spPr>
      </p:pic>
      <p:sp>
        <p:nvSpPr>
          <p:cNvPr id="1048584" name="矩形 11"/>
          <p:cNvSpPr/>
          <p:nvPr/>
        </p:nvSpPr>
        <p:spPr>
          <a:xfrm>
            <a:off x="282255" y="291831"/>
            <a:ext cx="11542338" cy="6202860"/>
          </a:xfrm>
          <a:prstGeom prst="rect"/>
          <a:noFill/>
          <a:ln w="63500">
            <a:solidFill>
              <a:srgbClr val="F19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53" name="图片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1496614" y="2313672"/>
            <a:ext cx="3626173" cy="6542403"/>
          </a:xfrm>
          <a:prstGeom prst="rect"/>
        </p:spPr>
      </p:pic>
      <p:pic>
        <p:nvPicPr>
          <p:cNvPr id="2097154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4129" t="39249" r="37030" b="12864"/>
          <a:stretch>
            <a:fillRect/>
          </a:stretch>
        </p:blipFill>
        <p:spPr>
          <a:xfrm flipH="1">
            <a:off x="4254734" y="4426505"/>
            <a:ext cx="4017415" cy="4901630"/>
          </a:xfrm>
          <a:prstGeom prst="rect"/>
        </p:spPr>
      </p:pic>
      <p:pic>
        <p:nvPicPr>
          <p:cNvPr id="2097155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69895" b="65070"/>
          <a:stretch>
            <a:fillRect/>
          </a:stretch>
        </p:blipFill>
        <p:spPr>
          <a:xfrm flipV="1">
            <a:off x="9897388" y="-1546151"/>
            <a:ext cx="2583453" cy="4493719"/>
          </a:xfrm>
          <a:prstGeom prst="rect"/>
        </p:spPr>
      </p:pic>
      <p:pic>
        <p:nvPicPr>
          <p:cNvPr id="2097156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27665" t="42817"/>
          <a:stretch>
            <a:fillRect/>
          </a:stretch>
        </p:blipFill>
        <p:spPr>
          <a:xfrm rot="5400000" flipH="1" flipV="1">
            <a:off x="4054368" y="-1188007"/>
            <a:ext cx="3570382" cy="4231399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157" name="图片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35098" t="2629" b="56996"/>
          <a:stretch>
            <a:fillRect/>
          </a:stretch>
        </p:blipFill>
        <p:spPr>
          <a:xfrm rot="5400000" flipH="1" flipV="1">
            <a:off x="-466548" y="-1453378"/>
            <a:ext cx="4273308" cy="3985419"/>
          </a:xfrm>
          <a:prstGeom prst="rect"/>
        </p:spPr>
      </p:pic>
      <p:pic>
        <p:nvPicPr>
          <p:cNvPr id="2097158" name="图片 1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35098" t="2629" b="56996"/>
          <a:stretch>
            <a:fillRect/>
          </a:stretch>
        </p:blipFill>
        <p:spPr>
          <a:xfrm rot="16200000" flipH="1">
            <a:off x="9354808" y="4589992"/>
            <a:ext cx="4273308" cy="3985419"/>
          </a:xfrm>
          <a:prstGeom prst="rect"/>
        </p:spPr>
      </p:pic>
      <p:sp>
        <p:nvSpPr>
          <p:cNvPr id="1048585" name=""/>
          <p:cNvSpPr txBox="1"/>
          <p:nvPr/>
        </p:nvSpPr>
        <p:spPr>
          <a:xfrm>
            <a:off x="3284892" y="3207075"/>
            <a:ext cx="8907108" cy="688340"/>
          </a:xfrm>
          <a:prstGeom prst="rect"/>
        </p:spPr>
        <p:txBody>
          <a:bodyPr rtlCol="0" wrap="square">
            <a:spAutoFit/>
          </a:bodyPr>
          <a:p>
            <a:r>
              <a:rPr sz="4000" lang="en-US">
                <a:solidFill>
                  <a:srgbClr val="000000"/>
                </a:solidFill>
              </a:rPr>
              <a:t>E</a:t>
            </a:r>
            <a:r>
              <a:rPr sz="4000" lang="en-US">
                <a:solidFill>
                  <a:srgbClr val="000000"/>
                </a:solidFill>
              </a:rPr>
              <a:t>-</a:t>
            </a:r>
            <a:r>
              <a:rPr sz="4000" lang="en-US">
                <a:solidFill>
                  <a:srgbClr val="000000"/>
                </a:solidFill>
              </a:rPr>
              <a:t>C</a:t>
            </a:r>
            <a:r>
              <a:rPr sz="4000" lang="en-US">
                <a:solidFill>
                  <a:srgbClr val="000000"/>
                </a:solidFill>
              </a:rPr>
              <a:t>O</a:t>
            </a:r>
            <a:r>
              <a:rPr sz="4000" lang="en-US">
                <a:solidFill>
                  <a:srgbClr val="000000"/>
                </a:solidFill>
              </a:rPr>
              <a:t>M</a:t>
            </a:r>
            <a:r>
              <a:rPr sz="4000" lang="en-US">
                <a:solidFill>
                  <a:srgbClr val="000000"/>
                </a:solidFill>
              </a:rPr>
              <a:t>M</a:t>
            </a:r>
            <a:r>
              <a:rPr sz="4000" lang="en-US">
                <a:solidFill>
                  <a:srgbClr val="000000"/>
                </a:solidFill>
              </a:rPr>
              <a:t>E</a:t>
            </a:r>
            <a:r>
              <a:rPr sz="4000" lang="en-US">
                <a:solidFill>
                  <a:srgbClr val="000000"/>
                </a:solidFill>
              </a:rPr>
              <a:t>R</a:t>
            </a:r>
            <a:r>
              <a:rPr sz="4000" lang="en-US">
                <a:solidFill>
                  <a:srgbClr val="000000"/>
                </a:solidFill>
              </a:rPr>
              <a:t>C</a:t>
            </a:r>
            <a:r>
              <a:rPr sz="4000" lang="en-US">
                <a:solidFill>
                  <a:srgbClr val="000000"/>
                </a:solidFill>
              </a:rPr>
              <a:t>E</a:t>
            </a:r>
            <a:r>
              <a:rPr sz="4000" lang="en-US">
                <a:solidFill>
                  <a:srgbClr val="000000"/>
                </a:solidFill>
              </a:rPr>
              <a:t> </a:t>
            </a:r>
            <a:r>
              <a:rPr sz="4000" lang="en-US">
                <a:solidFill>
                  <a:srgbClr val="000000"/>
                </a:solidFill>
              </a:rPr>
              <a:t>A</a:t>
            </a:r>
            <a:r>
              <a:rPr sz="4000" lang="en-US">
                <a:solidFill>
                  <a:srgbClr val="000000"/>
                </a:solidFill>
              </a:rPr>
              <a:t>N</a:t>
            </a:r>
            <a:r>
              <a:rPr sz="4000" lang="en-US">
                <a:solidFill>
                  <a:srgbClr val="000000"/>
                </a:solidFill>
              </a:rPr>
              <a:t>A</a:t>
            </a:r>
            <a:r>
              <a:rPr sz="4000" lang="en-US">
                <a:solidFill>
                  <a:srgbClr val="000000"/>
                </a:solidFill>
              </a:rPr>
              <a:t>L</a:t>
            </a:r>
            <a:r>
              <a:rPr sz="4000" lang="en-US">
                <a:solidFill>
                  <a:srgbClr val="000000"/>
                </a:solidFill>
              </a:rPr>
              <a:t>Y</a:t>
            </a:r>
            <a:r>
              <a:rPr sz="4000" lang="en-US">
                <a:solidFill>
                  <a:srgbClr val="000000"/>
                </a:solidFill>
              </a:rPr>
              <a:t>T</a:t>
            </a:r>
            <a:r>
              <a:rPr sz="4000" lang="en-US">
                <a:solidFill>
                  <a:srgbClr val="000000"/>
                </a:solidFill>
              </a:rPr>
              <a:t>I</a:t>
            </a:r>
            <a:r>
              <a:rPr sz="4000" lang="en-US">
                <a:solidFill>
                  <a:srgbClr val="000000"/>
                </a:solidFill>
              </a:rPr>
              <a:t>E</a:t>
            </a:r>
            <a:r>
              <a:rPr sz="4000" lang="en-US">
                <a:solidFill>
                  <a:srgbClr val="000000"/>
                </a:solidFill>
              </a:rPr>
              <a:t>S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r="71631"/>
          <a:stretch>
            <a:fillRect/>
          </a:stretch>
        </p:blipFill>
        <p:spPr>
          <a:xfrm rot="5400000">
            <a:off x="5123235" y="-5123233"/>
            <a:ext cx="1945532" cy="12192002"/>
          </a:xfrm>
          <a:prstGeom prst="rect"/>
        </p:spPr>
      </p:pic>
      <p:grpSp>
        <p:nvGrpSpPr>
          <p:cNvPr id="44" name="组合 5"/>
          <p:cNvGrpSpPr/>
          <p:nvPr/>
        </p:nvGrpSpPr>
        <p:grpSpPr>
          <a:xfrm>
            <a:off x="2481339" y="274847"/>
            <a:ext cx="7229324" cy="1395841"/>
            <a:chOff x="1736035" y="1292945"/>
            <a:chExt cx="9422295" cy="4312725"/>
          </a:xfrm>
        </p:grpSpPr>
        <p:sp>
          <p:nvSpPr>
            <p:cNvPr id="1048632" name="矩形 6"/>
            <p:cNvSpPr/>
            <p:nvPr/>
          </p:nvSpPr>
          <p:spPr>
            <a:xfrm>
              <a:off x="1736035" y="1292945"/>
              <a:ext cx="9422295" cy="4312725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b="1" sz="2400" lang="zh-CN"/>
            </a:p>
          </p:txBody>
        </p:sp>
        <p:sp>
          <p:nvSpPr>
            <p:cNvPr id="1048633" name="矩形 7"/>
            <p:cNvSpPr/>
            <p:nvPr/>
          </p:nvSpPr>
          <p:spPr>
            <a:xfrm>
              <a:off x="1935689" y="1780870"/>
              <a:ext cx="9022987" cy="3336872"/>
            </a:xfrm>
            <a:prstGeom prst="rect"/>
            <a:solidFill>
              <a:schemeClr val="bg1"/>
            </a:solidFill>
            <a:ln w="25400">
              <a:solidFill>
                <a:srgbClr val="5F62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b="1" sz="2400" lang="zh-CN"/>
            </a:p>
          </p:txBody>
        </p:sp>
      </p:grpSp>
      <p:pic>
        <p:nvPicPr>
          <p:cNvPr id="2097193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928644" y="-956142"/>
            <a:ext cx="1916737" cy="3458210"/>
          </a:xfrm>
          <a:prstGeom prst="rect"/>
        </p:spPr>
      </p:pic>
      <p:pic>
        <p:nvPicPr>
          <p:cNvPr id="2097194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69895" b="65070"/>
          <a:stretch>
            <a:fillRect/>
          </a:stretch>
        </p:blipFill>
        <p:spPr>
          <a:xfrm flipV="1">
            <a:off x="10433172" y="-804044"/>
            <a:ext cx="1580741" cy="2749578"/>
          </a:xfrm>
          <a:prstGeom prst="rect"/>
        </p:spPr>
      </p:pic>
      <p:pic>
        <p:nvPicPr>
          <p:cNvPr id="2097195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27665" t="42817"/>
          <a:stretch>
            <a:fillRect/>
          </a:stretch>
        </p:blipFill>
        <p:spPr>
          <a:xfrm rot="5400000" flipH="1" flipV="1">
            <a:off x="8023303" y="-746095"/>
            <a:ext cx="1887248" cy="2236652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196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 cstate="print"/>
          <a:srcRect l="35098" t="2629" b="56996"/>
          <a:stretch>
            <a:fillRect/>
          </a:stretch>
        </p:blipFill>
        <p:spPr>
          <a:xfrm rot="5400000" flipH="1" flipV="1">
            <a:off x="1673656" y="-993974"/>
            <a:ext cx="2500432" cy="2331981"/>
          </a:xfrm>
          <a:prstGeom prst="rect"/>
        </p:spPr>
      </p:pic>
      <p:sp>
        <p:nvSpPr>
          <p:cNvPr id="1048634" name=""/>
          <p:cNvSpPr txBox="1"/>
          <p:nvPr/>
        </p:nvSpPr>
        <p:spPr>
          <a:xfrm>
            <a:off x="3406166" y="741815"/>
            <a:ext cx="5907445" cy="574039"/>
          </a:xfrm>
          <a:prstGeom prst="rect"/>
        </p:spPr>
        <p:txBody>
          <a:bodyPr rtlCol="0" wrap="square">
            <a:spAutoFit/>
          </a:bodyPr>
          <a:p>
            <a:r>
              <a:rPr b="1" sz="3200" lang="en-US">
                <a:solidFill>
                  <a:srgbClr val="808080"/>
                </a:solidFill>
              </a:rPr>
              <a:t>F</a:t>
            </a:r>
            <a:r>
              <a:rPr b="1" sz="3200" lang="en-US">
                <a:solidFill>
                  <a:srgbClr val="808080"/>
                </a:solidFill>
              </a:rPr>
              <a:t>u</a:t>
            </a:r>
            <a:r>
              <a:rPr b="1" sz="3200" lang="en-US">
                <a:solidFill>
                  <a:srgbClr val="808080"/>
                </a:solidFill>
              </a:rPr>
              <a:t>t</a:t>
            </a:r>
            <a:r>
              <a:rPr b="1" sz="3200" lang="en-US">
                <a:solidFill>
                  <a:srgbClr val="808080"/>
                </a:solidFill>
              </a:rPr>
              <a:t>ure</a:t>
            </a:r>
            <a:r>
              <a:rPr b="1" sz="3200" lang="en-US">
                <a:solidFill>
                  <a:srgbClr val="808080"/>
                </a:solidFill>
              </a:rPr>
              <a:t> </a:t>
            </a:r>
            <a:r>
              <a:rPr b="1" sz="3200" lang="en-US">
                <a:solidFill>
                  <a:srgbClr val="808080"/>
                </a:solidFill>
              </a:rPr>
              <a:t>g</a:t>
            </a:r>
            <a:r>
              <a:rPr b="1" sz="3200" lang="en-US">
                <a:solidFill>
                  <a:srgbClr val="808080"/>
                </a:solidFill>
              </a:rPr>
              <a:t>r</a:t>
            </a:r>
            <a:r>
              <a:rPr b="1" sz="3200" lang="en-US">
                <a:solidFill>
                  <a:srgbClr val="808080"/>
                </a:solidFill>
              </a:rPr>
              <a:t>o</a:t>
            </a:r>
            <a:r>
              <a:rPr b="1" sz="3200" lang="en-US">
                <a:solidFill>
                  <a:srgbClr val="808080"/>
                </a:solidFill>
              </a:rPr>
              <a:t>w</a:t>
            </a:r>
            <a:r>
              <a:rPr b="1" sz="3200" lang="en-US">
                <a:solidFill>
                  <a:srgbClr val="808080"/>
                </a:solidFill>
              </a:rPr>
              <a:t>t</a:t>
            </a:r>
            <a:r>
              <a:rPr b="1" sz="3200" lang="en-US">
                <a:solidFill>
                  <a:srgbClr val="808080"/>
                </a:solidFill>
              </a:rPr>
              <a:t>h</a:t>
            </a:r>
            <a:r>
              <a:rPr b="1" sz="3200" lang="en-US">
                <a:solidFill>
                  <a:srgbClr val="808080"/>
                </a:solidFill>
              </a:rPr>
              <a:t> </a:t>
            </a:r>
            <a:r>
              <a:rPr b="1" sz="3200" lang="en-US">
                <a:solidFill>
                  <a:srgbClr val="808080"/>
                </a:solidFill>
              </a:rPr>
              <a:t>o</a:t>
            </a:r>
            <a:r>
              <a:rPr b="1" sz="3200" lang="en-US">
                <a:solidFill>
                  <a:srgbClr val="808080"/>
                </a:solidFill>
              </a:rPr>
              <a:t>f</a:t>
            </a:r>
            <a:r>
              <a:rPr b="1" sz="3200" lang="en-US">
                <a:solidFill>
                  <a:srgbClr val="808080"/>
                </a:solidFill>
              </a:rPr>
              <a:t> </a:t>
            </a:r>
            <a:r>
              <a:rPr b="1" sz="3200" lang="en-US">
                <a:solidFill>
                  <a:srgbClr val="808080"/>
                </a:solidFill>
              </a:rPr>
              <a:t>E-Commerce</a:t>
            </a:r>
            <a:endParaRPr b="1" sz="2800" lang="en-IN">
              <a:solidFill>
                <a:srgbClr val="808080"/>
              </a:solidFill>
            </a:endParaRPr>
          </a:p>
        </p:txBody>
      </p:sp>
      <p:sp>
        <p:nvSpPr>
          <p:cNvPr id="1048635" name=""/>
          <p:cNvSpPr txBox="1"/>
          <p:nvPr/>
        </p:nvSpPr>
        <p:spPr>
          <a:xfrm>
            <a:off x="771939" y="1945533"/>
            <a:ext cx="10648123" cy="47015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2</a:t>
            </a:r>
            <a:r>
              <a:rPr sz="2800" lang="en-US">
                <a:solidFill>
                  <a:srgbClr val="000000"/>
                </a:solidFill>
              </a:rPr>
              <a:t>0</a:t>
            </a:r>
            <a:r>
              <a:rPr sz="2800" lang="en-US">
                <a:solidFill>
                  <a:srgbClr val="000000"/>
                </a:solidFill>
              </a:rPr>
              <a:t>2</a:t>
            </a:r>
            <a:r>
              <a:rPr sz="2800" lang="en-US">
                <a:solidFill>
                  <a:srgbClr val="000000"/>
                </a:solidFill>
              </a:rPr>
              <a:t>4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9</a:t>
            </a:r>
            <a:r>
              <a:rPr sz="2800" lang="en-US">
                <a:solidFill>
                  <a:srgbClr val="000000"/>
                </a:solidFill>
              </a:rPr>
              <a:t>5</a:t>
            </a:r>
            <a:r>
              <a:rPr altLang="en-US" sz="2800" lang="en-IN">
                <a:solidFill>
                  <a:srgbClr val="000000"/>
                </a:solidFill>
              </a:rPr>
              <a:t>℅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f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ase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x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ted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v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E-Commerce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f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y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x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ed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2</a:t>
            </a:r>
            <a:r>
              <a:rPr altLang="en-US" sz="2800" lang="en-US">
                <a:solidFill>
                  <a:srgbClr val="000000"/>
                </a:solidFill>
              </a:rPr>
              <a:t>.</a:t>
            </a:r>
            <a:r>
              <a:rPr altLang="en-US" sz="2800" lang="en-US">
                <a:solidFill>
                  <a:srgbClr val="000000"/>
                </a:solidFill>
              </a:rPr>
              <a:t>1</a:t>
            </a:r>
            <a:r>
              <a:rPr altLang="en-US" sz="2800" lang="en-US">
                <a:solidFill>
                  <a:srgbClr val="000000"/>
                </a:solidFill>
              </a:rPr>
              <a:t>4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y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2</a:t>
            </a:r>
            <a:r>
              <a:rPr altLang="en-US" sz="2800" lang="en-US">
                <a:solidFill>
                  <a:srgbClr val="000000"/>
                </a:solidFill>
              </a:rPr>
              <a:t>0</a:t>
            </a:r>
            <a:r>
              <a:rPr altLang="en-US" sz="2800" lang="en-US">
                <a:solidFill>
                  <a:srgbClr val="000000"/>
                </a:solidFill>
              </a:rPr>
              <a:t>2</a:t>
            </a:r>
            <a:r>
              <a:rPr altLang="en-US" sz="2800" lang="en-US">
                <a:solidFill>
                  <a:srgbClr val="000000"/>
                </a:solidFill>
              </a:rPr>
              <a:t>1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v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f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g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iness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dy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v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f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-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mmerce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d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d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7</a:t>
            </a:r>
            <a:r>
              <a:rPr altLang="en-US" sz="2800" lang="en-US">
                <a:solidFill>
                  <a:srgbClr val="000000"/>
                </a:solidFill>
              </a:rPr>
              <a:t>2</a:t>
            </a:r>
            <a:r>
              <a:rPr altLang="en-US" sz="2800" lang="en-US">
                <a:solidFill>
                  <a:srgbClr val="000000"/>
                </a:solidFill>
              </a:rPr>
              <a:t>.</a:t>
            </a:r>
            <a:r>
              <a:rPr altLang="en-US" sz="2800" lang="en-US">
                <a:solidFill>
                  <a:srgbClr val="000000"/>
                </a:solidFill>
              </a:rPr>
              <a:t>9</a:t>
            </a:r>
            <a:r>
              <a:rPr altLang="en-US" sz="2800" lang="en-IN">
                <a:solidFill>
                  <a:srgbClr val="000000"/>
                </a:solidFill>
              </a:rPr>
              <a:t>℅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y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2</a:t>
            </a:r>
            <a:r>
              <a:rPr altLang="en-US" sz="2800" lang="en-US">
                <a:solidFill>
                  <a:srgbClr val="000000"/>
                </a:solidFill>
              </a:rPr>
              <a:t>0</a:t>
            </a:r>
            <a:r>
              <a:rPr altLang="en-US" sz="2800" lang="en-US">
                <a:solidFill>
                  <a:srgbClr val="000000"/>
                </a:solidFill>
              </a:rPr>
              <a:t>2</a:t>
            </a:r>
            <a:r>
              <a:rPr altLang="en-US" sz="2800" lang="en-US">
                <a:solidFill>
                  <a:srgbClr val="000000"/>
                </a:solidFill>
              </a:rPr>
              <a:t>1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r="71631"/>
          <a:stretch>
            <a:fillRect/>
          </a:stretch>
        </p:blipFill>
        <p:spPr>
          <a:xfrm rot="5400000">
            <a:off x="5123235" y="-5123233"/>
            <a:ext cx="1945532" cy="12192002"/>
          </a:xfrm>
          <a:prstGeom prst="rect"/>
        </p:spPr>
      </p:pic>
      <p:grpSp>
        <p:nvGrpSpPr>
          <p:cNvPr id="46" name="组合 5"/>
          <p:cNvGrpSpPr/>
          <p:nvPr/>
        </p:nvGrpSpPr>
        <p:grpSpPr>
          <a:xfrm>
            <a:off x="2481339" y="274847"/>
            <a:ext cx="7229324" cy="1395841"/>
            <a:chOff x="1736035" y="1292945"/>
            <a:chExt cx="9422295" cy="4312725"/>
          </a:xfrm>
        </p:grpSpPr>
        <p:sp>
          <p:nvSpPr>
            <p:cNvPr id="1048636" name="矩形 6"/>
            <p:cNvSpPr/>
            <p:nvPr/>
          </p:nvSpPr>
          <p:spPr>
            <a:xfrm>
              <a:off x="1736035" y="1292945"/>
              <a:ext cx="9422295" cy="4312725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637" name="矩形 7"/>
            <p:cNvSpPr/>
            <p:nvPr/>
          </p:nvSpPr>
          <p:spPr>
            <a:xfrm>
              <a:off x="1935689" y="1780870"/>
              <a:ext cx="9022987" cy="3336872"/>
            </a:xfrm>
            <a:prstGeom prst="rect"/>
            <a:solidFill>
              <a:schemeClr val="bg1"/>
            </a:solidFill>
            <a:ln w="25400">
              <a:solidFill>
                <a:srgbClr val="5F62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pic>
        <p:nvPicPr>
          <p:cNvPr id="2097198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928644" y="-956142"/>
            <a:ext cx="1916737" cy="3458210"/>
          </a:xfrm>
          <a:prstGeom prst="rect"/>
        </p:spPr>
      </p:pic>
      <p:pic>
        <p:nvPicPr>
          <p:cNvPr id="2097199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69895" b="65070"/>
          <a:stretch>
            <a:fillRect/>
          </a:stretch>
        </p:blipFill>
        <p:spPr>
          <a:xfrm flipV="1">
            <a:off x="10433172" y="-804044"/>
            <a:ext cx="1580741" cy="2749578"/>
          </a:xfrm>
          <a:prstGeom prst="rect"/>
        </p:spPr>
      </p:pic>
      <p:pic>
        <p:nvPicPr>
          <p:cNvPr id="2097200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27665" t="42817"/>
          <a:stretch>
            <a:fillRect/>
          </a:stretch>
        </p:blipFill>
        <p:spPr>
          <a:xfrm rot="5400000" flipH="1" flipV="1">
            <a:off x="8023303" y="-746095"/>
            <a:ext cx="1887248" cy="2236652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201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 cstate="print"/>
          <a:srcRect l="35098" t="2629" b="56996"/>
          <a:stretch>
            <a:fillRect/>
          </a:stretch>
        </p:blipFill>
        <p:spPr>
          <a:xfrm rot="5400000" flipH="1" flipV="1">
            <a:off x="1673656" y="-993974"/>
            <a:ext cx="2500432" cy="2331981"/>
          </a:xfrm>
          <a:prstGeom prst="rect"/>
        </p:spPr>
      </p:pic>
      <p:sp>
        <p:nvSpPr>
          <p:cNvPr id="1048638" name="Freeform 123"/>
          <p:cNvSpPr>
            <a:spLocks noChangeArrowheads="1"/>
          </p:cNvSpPr>
          <p:nvPr/>
        </p:nvSpPr>
        <p:spPr bwMode="auto">
          <a:xfrm>
            <a:off x="2302634" y="2688787"/>
            <a:ext cx="535922" cy="548481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8573" lIns="17145" rIns="17145" tIns="8573" wrap="none"/>
          <a:p>
            <a:endParaRPr dirty="0" sz="900" lang="en-US"/>
          </a:p>
        </p:txBody>
      </p:sp>
      <p:sp>
        <p:nvSpPr>
          <p:cNvPr id="1048639" name="Freeform 9"/>
          <p:cNvSpPr>
            <a:spLocks noChangeArrowheads="1"/>
          </p:cNvSpPr>
          <p:nvPr/>
        </p:nvSpPr>
        <p:spPr bwMode="auto">
          <a:xfrm>
            <a:off x="6579154" y="2743728"/>
            <a:ext cx="506612" cy="506612"/>
          </a:xfrm>
          <a:custGeom>
            <a:avLst/>
            <a:gdLst>
              <a:gd name="T0" fmla="*/ 212 w 426"/>
              <a:gd name="T1" fmla="*/ 0 h 426"/>
              <a:gd name="T2" fmla="*/ 212 w 426"/>
              <a:gd name="T3" fmla="*/ 0 h 426"/>
              <a:gd name="T4" fmla="*/ 0 w 426"/>
              <a:gd name="T5" fmla="*/ 213 h 426"/>
              <a:gd name="T6" fmla="*/ 212 w 426"/>
              <a:gd name="T7" fmla="*/ 425 h 426"/>
              <a:gd name="T8" fmla="*/ 425 w 426"/>
              <a:gd name="T9" fmla="*/ 213 h 426"/>
              <a:gd name="T10" fmla="*/ 212 w 426"/>
              <a:gd name="T11" fmla="*/ 0 h 426"/>
              <a:gd name="T12" fmla="*/ 229 w 426"/>
              <a:gd name="T13" fmla="*/ 390 h 426"/>
              <a:gd name="T14" fmla="*/ 229 w 426"/>
              <a:gd name="T15" fmla="*/ 390 h 426"/>
              <a:gd name="T16" fmla="*/ 229 w 426"/>
              <a:gd name="T17" fmla="*/ 292 h 426"/>
              <a:gd name="T18" fmla="*/ 194 w 426"/>
              <a:gd name="T19" fmla="*/ 292 h 426"/>
              <a:gd name="T20" fmla="*/ 194 w 426"/>
              <a:gd name="T21" fmla="*/ 390 h 426"/>
              <a:gd name="T22" fmla="*/ 35 w 426"/>
              <a:gd name="T23" fmla="*/ 230 h 426"/>
              <a:gd name="T24" fmla="*/ 132 w 426"/>
              <a:gd name="T25" fmla="*/ 230 h 426"/>
              <a:gd name="T26" fmla="*/ 132 w 426"/>
              <a:gd name="T27" fmla="*/ 195 h 426"/>
              <a:gd name="T28" fmla="*/ 35 w 426"/>
              <a:gd name="T29" fmla="*/ 195 h 426"/>
              <a:gd name="T30" fmla="*/ 194 w 426"/>
              <a:gd name="T31" fmla="*/ 44 h 426"/>
              <a:gd name="T32" fmla="*/ 194 w 426"/>
              <a:gd name="T33" fmla="*/ 142 h 426"/>
              <a:gd name="T34" fmla="*/ 229 w 426"/>
              <a:gd name="T35" fmla="*/ 142 h 426"/>
              <a:gd name="T36" fmla="*/ 229 w 426"/>
              <a:gd name="T37" fmla="*/ 44 h 426"/>
              <a:gd name="T38" fmla="*/ 380 w 426"/>
              <a:gd name="T39" fmla="*/ 195 h 426"/>
              <a:gd name="T40" fmla="*/ 292 w 426"/>
              <a:gd name="T41" fmla="*/ 195 h 426"/>
              <a:gd name="T42" fmla="*/ 292 w 426"/>
              <a:gd name="T43" fmla="*/ 230 h 426"/>
              <a:gd name="T44" fmla="*/ 380 w 426"/>
              <a:gd name="T45" fmla="*/ 230 h 426"/>
              <a:gd name="T46" fmla="*/ 229 w 426"/>
              <a:gd name="T47" fmla="*/ 39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26" h="426">
                <a:moveTo>
                  <a:pt x="212" y="0"/>
                </a:moveTo>
                <a:lnTo>
                  <a:pt x="212" y="0"/>
                </a:lnTo>
                <a:cubicBezTo>
                  <a:pt x="97" y="0"/>
                  <a:pt x="0" y="97"/>
                  <a:pt x="0" y="213"/>
                </a:cubicBezTo>
                <a:cubicBezTo>
                  <a:pt x="0" y="336"/>
                  <a:pt x="97" y="425"/>
                  <a:pt x="212" y="425"/>
                </a:cubicBezTo>
                <a:cubicBezTo>
                  <a:pt x="327" y="425"/>
                  <a:pt x="425" y="336"/>
                  <a:pt x="425" y="213"/>
                </a:cubicBezTo>
                <a:cubicBezTo>
                  <a:pt x="425" y="97"/>
                  <a:pt x="327" y="0"/>
                  <a:pt x="212" y="0"/>
                </a:cubicBezTo>
                <a:close/>
                <a:moveTo>
                  <a:pt x="229" y="390"/>
                </a:moveTo>
                <a:lnTo>
                  <a:pt x="229" y="390"/>
                </a:lnTo>
                <a:cubicBezTo>
                  <a:pt x="229" y="292"/>
                  <a:pt x="229" y="292"/>
                  <a:pt x="229" y="292"/>
                </a:cubicBezTo>
                <a:cubicBezTo>
                  <a:pt x="194" y="292"/>
                  <a:pt x="194" y="292"/>
                  <a:pt x="194" y="292"/>
                </a:cubicBezTo>
                <a:cubicBezTo>
                  <a:pt x="194" y="390"/>
                  <a:pt x="194" y="390"/>
                  <a:pt x="194" y="390"/>
                </a:cubicBezTo>
                <a:cubicBezTo>
                  <a:pt x="114" y="380"/>
                  <a:pt x="44" y="310"/>
                  <a:pt x="35" y="230"/>
                </a:cubicBezTo>
                <a:cubicBezTo>
                  <a:pt x="132" y="230"/>
                  <a:pt x="132" y="230"/>
                  <a:pt x="132" y="230"/>
                </a:cubicBezTo>
                <a:cubicBezTo>
                  <a:pt x="132" y="195"/>
                  <a:pt x="132" y="195"/>
                  <a:pt x="132" y="195"/>
                </a:cubicBezTo>
                <a:cubicBezTo>
                  <a:pt x="35" y="195"/>
                  <a:pt x="35" y="195"/>
                  <a:pt x="35" y="195"/>
                </a:cubicBezTo>
                <a:cubicBezTo>
                  <a:pt x="44" y="115"/>
                  <a:pt x="114" y="53"/>
                  <a:pt x="194" y="44"/>
                </a:cubicBezTo>
                <a:cubicBezTo>
                  <a:pt x="194" y="142"/>
                  <a:pt x="194" y="142"/>
                  <a:pt x="194" y="142"/>
                </a:cubicBezTo>
                <a:cubicBezTo>
                  <a:pt x="229" y="142"/>
                  <a:pt x="229" y="142"/>
                  <a:pt x="229" y="142"/>
                </a:cubicBezTo>
                <a:cubicBezTo>
                  <a:pt x="229" y="44"/>
                  <a:pt x="229" y="44"/>
                  <a:pt x="229" y="44"/>
                </a:cubicBezTo>
                <a:cubicBezTo>
                  <a:pt x="310" y="53"/>
                  <a:pt x="380" y="115"/>
                  <a:pt x="380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230"/>
                  <a:pt x="292" y="230"/>
                  <a:pt x="292" y="230"/>
                </a:cubicBezTo>
                <a:cubicBezTo>
                  <a:pt x="380" y="230"/>
                  <a:pt x="380" y="230"/>
                  <a:pt x="380" y="230"/>
                </a:cubicBezTo>
                <a:cubicBezTo>
                  <a:pt x="380" y="310"/>
                  <a:pt x="310" y="380"/>
                  <a:pt x="229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8573" lIns="17145" rIns="17145" tIns="8573" wrap="none"/>
          <a:p>
            <a:endParaRPr dirty="0" sz="900" lang="en-US"/>
          </a:p>
        </p:txBody>
      </p:sp>
      <p:sp>
        <p:nvSpPr>
          <p:cNvPr id="1048640" name="Freeform 6"/>
          <p:cNvSpPr>
            <a:spLocks noChangeArrowheads="1"/>
          </p:cNvSpPr>
          <p:nvPr/>
        </p:nvSpPr>
        <p:spPr bwMode="auto">
          <a:xfrm>
            <a:off x="2290211" y="4936238"/>
            <a:ext cx="523360" cy="519174"/>
          </a:xfrm>
          <a:custGeom>
            <a:avLst/>
            <a:gdLst>
              <a:gd name="T0" fmla="*/ 425 w 444"/>
              <a:gd name="T1" fmla="*/ 17 h 435"/>
              <a:gd name="T2" fmla="*/ 425 w 444"/>
              <a:gd name="T3" fmla="*/ 17 h 435"/>
              <a:gd name="T4" fmla="*/ 345 w 444"/>
              <a:gd name="T5" fmla="*/ 35 h 435"/>
              <a:gd name="T6" fmla="*/ 0 w 444"/>
              <a:gd name="T7" fmla="*/ 222 h 435"/>
              <a:gd name="T8" fmla="*/ 195 w 444"/>
              <a:gd name="T9" fmla="*/ 248 h 435"/>
              <a:gd name="T10" fmla="*/ 221 w 444"/>
              <a:gd name="T11" fmla="*/ 434 h 435"/>
              <a:gd name="T12" fmla="*/ 399 w 444"/>
              <a:gd name="T13" fmla="*/ 89 h 435"/>
              <a:gd name="T14" fmla="*/ 425 w 444"/>
              <a:gd name="T15" fmla="*/ 17 h 435"/>
              <a:gd name="T16" fmla="*/ 381 w 444"/>
              <a:gd name="T17" fmla="*/ 62 h 435"/>
              <a:gd name="T18" fmla="*/ 381 w 444"/>
              <a:gd name="T19" fmla="*/ 62 h 435"/>
              <a:gd name="T20" fmla="*/ 239 w 444"/>
              <a:gd name="T21" fmla="*/ 319 h 435"/>
              <a:gd name="T22" fmla="*/ 230 w 444"/>
              <a:gd name="T23" fmla="*/ 204 h 435"/>
              <a:gd name="T24" fmla="*/ 381 w 444"/>
              <a:gd name="T25" fmla="*/ 6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4" h="435">
                <a:moveTo>
                  <a:pt x="425" y="17"/>
                </a:moveTo>
                <a:lnTo>
                  <a:pt x="425" y="17"/>
                </a:lnTo>
                <a:cubicBezTo>
                  <a:pt x="408" y="0"/>
                  <a:pt x="399" y="17"/>
                  <a:pt x="345" y="35"/>
                </a:cubicBezTo>
                <a:cubicBezTo>
                  <a:pt x="221" y="97"/>
                  <a:pt x="0" y="222"/>
                  <a:pt x="0" y="222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221" y="434"/>
                  <a:pt x="221" y="434"/>
                  <a:pt x="221" y="434"/>
                </a:cubicBezTo>
                <a:cubicBezTo>
                  <a:pt x="221" y="434"/>
                  <a:pt x="345" y="222"/>
                  <a:pt x="399" y="89"/>
                </a:cubicBezTo>
                <a:cubicBezTo>
                  <a:pt x="425" y="44"/>
                  <a:pt x="443" y="26"/>
                  <a:pt x="425" y="17"/>
                </a:cubicBezTo>
                <a:close/>
                <a:moveTo>
                  <a:pt x="381" y="62"/>
                </a:moveTo>
                <a:lnTo>
                  <a:pt x="381" y="62"/>
                </a:lnTo>
                <a:cubicBezTo>
                  <a:pt x="239" y="319"/>
                  <a:pt x="239" y="319"/>
                  <a:pt x="239" y="319"/>
                </a:cubicBezTo>
                <a:cubicBezTo>
                  <a:pt x="230" y="204"/>
                  <a:pt x="230" y="204"/>
                  <a:pt x="230" y="204"/>
                </a:cubicBezTo>
                <a:lnTo>
                  <a:pt x="381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 bIns="8573" lIns="17145" rIns="17145" tIns="8573" wrap="none"/>
          <a:p>
            <a:endParaRPr dirty="0" sz="900" lang="en-US"/>
          </a:p>
        </p:txBody>
      </p:sp>
      <p:grpSp>
        <p:nvGrpSpPr>
          <p:cNvPr id="47" name="Group 1"/>
          <p:cNvGrpSpPr/>
          <p:nvPr/>
        </p:nvGrpSpPr>
        <p:grpSpPr bwMode="auto">
          <a:xfrm>
            <a:off x="6567147" y="4925771"/>
            <a:ext cx="548481" cy="540107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1048641" name="Freeform 31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31 w 462"/>
                <a:gd name="T1" fmla="*/ 0 h 453"/>
                <a:gd name="T2" fmla="*/ 231 w 462"/>
                <a:gd name="T3" fmla="*/ 0 h 453"/>
                <a:gd name="T4" fmla="*/ 0 w 462"/>
                <a:gd name="T5" fmla="*/ 222 h 453"/>
                <a:gd name="T6" fmla="*/ 231 w 462"/>
                <a:gd name="T7" fmla="*/ 452 h 453"/>
                <a:gd name="T8" fmla="*/ 461 w 462"/>
                <a:gd name="T9" fmla="*/ 222 h 453"/>
                <a:gd name="T10" fmla="*/ 231 w 462"/>
                <a:gd name="T11" fmla="*/ 0 h 453"/>
                <a:gd name="T12" fmla="*/ 231 w 462"/>
                <a:gd name="T13" fmla="*/ 399 h 453"/>
                <a:gd name="T14" fmla="*/ 231 w 462"/>
                <a:gd name="T15" fmla="*/ 399 h 453"/>
                <a:gd name="T16" fmla="*/ 53 w 462"/>
                <a:gd name="T17" fmla="*/ 222 h 453"/>
                <a:gd name="T18" fmla="*/ 231 w 462"/>
                <a:gd name="T19" fmla="*/ 45 h 453"/>
                <a:gd name="T20" fmla="*/ 408 w 462"/>
                <a:gd name="T21" fmla="*/ 222 h 453"/>
                <a:gd name="T22" fmla="*/ 231 w 462"/>
                <a:gd name="T23" fmla="*/ 399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anchor="ctr" wrap="none"/>
            <a:p>
              <a:endParaRPr dirty="0" sz="900" lang="en-US"/>
            </a:p>
          </p:txBody>
        </p:sp>
        <p:sp>
          <p:nvSpPr>
            <p:cNvPr id="1048642" name="Freeform 32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36 w 107"/>
                <a:gd name="T1" fmla="*/ 0 h 222"/>
                <a:gd name="T2" fmla="*/ 0 w 107"/>
                <a:gd name="T3" fmla="*/ 0 h 222"/>
                <a:gd name="T4" fmla="*/ 0 w 107"/>
                <a:gd name="T5" fmla="*/ 133 h 222"/>
                <a:gd name="T6" fmla="*/ 89 w 107"/>
                <a:gd name="T7" fmla="*/ 221 h 222"/>
                <a:gd name="T8" fmla="*/ 106 w 107"/>
                <a:gd name="T9" fmla="*/ 195 h 222"/>
                <a:gd name="T10" fmla="*/ 36 w 107"/>
                <a:gd name="T11" fmla="*/ 114 h 222"/>
                <a:gd name="T12" fmla="*/ 36 w 107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anchor="ctr" wrap="none"/>
            <a:p>
              <a:endParaRPr dirty="0" sz="900" lang="en-US"/>
            </a:p>
          </p:txBody>
        </p:sp>
      </p:grpSp>
      <p:sp>
        <p:nvSpPr>
          <p:cNvPr id="1048643" name="文本框 30"/>
          <p:cNvSpPr txBox="1"/>
          <p:nvPr/>
        </p:nvSpPr>
        <p:spPr>
          <a:xfrm>
            <a:off x="7195180" y="2796979"/>
            <a:ext cx="2174304" cy="398780"/>
          </a:xfrm>
          <a:prstGeom prst="rect"/>
          <a:noFill/>
        </p:spPr>
        <p:txBody>
          <a:bodyPr rtlCol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r>
              <a:rPr altLang="zh-CN" b="1" sz="2000" lang="en-US" smtClean="0">
                <a:solidFill>
                  <a:schemeClr val="bg1"/>
                </a:solidFill>
                <a:latin typeface="Angsana New" panose="02020603050405020304" charset="0"/>
                <a:ea typeface="张海山锐线体2.0" panose="02000000000000000000" pitchFamily="2" charset="-122"/>
              </a:rPr>
              <a:t>ป้อนหัวเรื่อง</a:t>
            </a:r>
            <a:endParaRPr altLang="en-US" b="1" dirty="0" sz="2000" lang="zh-CN">
              <a:solidFill>
                <a:schemeClr val="bg1"/>
              </a:solidFill>
              <a:latin typeface="Angsana New" panose="02020603050405020304" charset="0"/>
              <a:ea typeface="张海山锐线体2.0" panose="02000000000000000000" pitchFamily="2" charset="-122"/>
            </a:endParaRPr>
          </a:p>
        </p:txBody>
      </p:sp>
      <p:sp>
        <p:nvSpPr>
          <p:cNvPr id="1048644" name=""/>
          <p:cNvSpPr txBox="1"/>
          <p:nvPr/>
        </p:nvSpPr>
        <p:spPr>
          <a:xfrm>
            <a:off x="4282331" y="717498"/>
            <a:ext cx="4000000" cy="574039"/>
          </a:xfrm>
          <a:prstGeom prst="rect"/>
        </p:spPr>
        <p:txBody>
          <a:bodyPr rtlCol="0" wrap="square">
            <a:spAutoFit/>
          </a:bodyPr>
          <a:p>
            <a:r>
              <a:rPr b="1" sz="3200" lang="en-US">
                <a:solidFill>
                  <a:srgbClr val="808080"/>
                </a:solidFill>
              </a:rPr>
              <a:t>R</a:t>
            </a:r>
            <a:r>
              <a:rPr b="1" sz="3200" lang="en-US">
                <a:solidFill>
                  <a:srgbClr val="808080"/>
                </a:solidFill>
              </a:rPr>
              <a:t>e</a:t>
            </a:r>
            <a:r>
              <a:rPr b="1" sz="3200" lang="en-US">
                <a:solidFill>
                  <a:srgbClr val="808080"/>
                </a:solidFill>
              </a:rPr>
              <a:t>c</a:t>
            </a:r>
            <a:r>
              <a:rPr b="1" sz="3200" lang="en-US">
                <a:solidFill>
                  <a:srgbClr val="808080"/>
                </a:solidFill>
              </a:rPr>
              <a:t>o</a:t>
            </a:r>
            <a:r>
              <a:rPr b="1" sz="3200" lang="en-US">
                <a:solidFill>
                  <a:srgbClr val="808080"/>
                </a:solidFill>
              </a:rPr>
              <a:t>m</a:t>
            </a:r>
            <a:r>
              <a:rPr b="1" sz="3200" lang="en-US">
                <a:solidFill>
                  <a:srgbClr val="808080"/>
                </a:solidFill>
              </a:rPr>
              <a:t>m</a:t>
            </a:r>
            <a:r>
              <a:rPr b="1" sz="3200" lang="en-US">
                <a:solidFill>
                  <a:srgbClr val="808080"/>
                </a:solidFill>
              </a:rPr>
              <a:t>e</a:t>
            </a:r>
            <a:r>
              <a:rPr b="1" sz="3200" lang="en-US">
                <a:solidFill>
                  <a:srgbClr val="808080"/>
                </a:solidFill>
              </a:rPr>
              <a:t>n</a:t>
            </a:r>
            <a:r>
              <a:rPr b="1" sz="3200" lang="en-US">
                <a:solidFill>
                  <a:srgbClr val="808080"/>
                </a:solidFill>
              </a:rPr>
              <a:t>d</a:t>
            </a:r>
            <a:r>
              <a:rPr b="1" sz="3200" lang="en-US">
                <a:solidFill>
                  <a:srgbClr val="808080"/>
                </a:solidFill>
              </a:rPr>
              <a:t>a</a:t>
            </a:r>
            <a:r>
              <a:rPr b="1" sz="3200" lang="en-US">
                <a:solidFill>
                  <a:srgbClr val="808080"/>
                </a:solidFill>
              </a:rPr>
              <a:t>t</a:t>
            </a:r>
            <a:r>
              <a:rPr b="1" sz="3200" lang="en-US">
                <a:solidFill>
                  <a:srgbClr val="808080"/>
                </a:solidFill>
              </a:rPr>
              <a:t>i</a:t>
            </a:r>
            <a:r>
              <a:rPr b="1" sz="3200" lang="en-US">
                <a:solidFill>
                  <a:srgbClr val="808080"/>
                </a:solidFill>
              </a:rPr>
              <a:t>o</a:t>
            </a:r>
            <a:r>
              <a:rPr b="1" sz="3200" lang="en-US">
                <a:solidFill>
                  <a:srgbClr val="808080"/>
                </a:solidFill>
              </a:rPr>
              <a:t>n</a:t>
            </a:r>
            <a:r>
              <a:rPr b="1" sz="3200" lang="en-US">
                <a:solidFill>
                  <a:srgbClr val="808080"/>
                </a:solidFill>
              </a:rPr>
              <a:t>s</a:t>
            </a:r>
            <a:endParaRPr sz="2800" lang="en-IN">
              <a:solidFill>
                <a:srgbClr val="808080"/>
              </a:solidFill>
            </a:endParaRPr>
          </a:p>
        </p:txBody>
      </p:sp>
      <p:sp>
        <p:nvSpPr>
          <p:cNvPr id="1048645" name=""/>
          <p:cNvSpPr txBox="1"/>
          <p:nvPr/>
        </p:nvSpPr>
        <p:spPr>
          <a:xfrm>
            <a:off x="1033506" y="2749580"/>
            <a:ext cx="10190036" cy="30251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x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k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k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t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ion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ios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x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-</a:t>
            </a:r>
            <a:r>
              <a:rPr sz="2800" lang="en-US">
                <a:solidFill>
                  <a:srgbClr val="000000"/>
                </a:solidFill>
              </a:rPr>
              <a:t>1</a:t>
            </a:r>
            <a:r>
              <a:rPr sz="2800" lang="en-US">
                <a:solidFill>
                  <a:srgbClr val="000000"/>
                </a:solidFill>
              </a:rPr>
              <a:t>9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x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tion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m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x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stems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5400000">
            <a:off x="2667001" y="-2667001"/>
            <a:ext cx="6857999" cy="12192002"/>
          </a:xfrm>
          <a:prstGeom prst="rect"/>
        </p:spPr>
      </p:pic>
      <p:sp>
        <p:nvSpPr>
          <p:cNvPr id="1048646" name="矩形 11"/>
          <p:cNvSpPr/>
          <p:nvPr/>
        </p:nvSpPr>
        <p:spPr>
          <a:xfrm>
            <a:off x="282255" y="291831"/>
            <a:ext cx="11542338" cy="6202860"/>
          </a:xfrm>
          <a:prstGeom prst="rect"/>
          <a:noFill/>
          <a:ln w="63500">
            <a:solidFill>
              <a:srgbClr val="F19C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49" name="组合 10"/>
          <p:cNvGrpSpPr/>
          <p:nvPr/>
        </p:nvGrpSpPr>
        <p:grpSpPr>
          <a:xfrm>
            <a:off x="1736035" y="1292945"/>
            <a:ext cx="9422295" cy="4312725"/>
            <a:chOff x="1736035" y="1292945"/>
            <a:chExt cx="9422295" cy="4312725"/>
          </a:xfrm>
        </p:grpSpPr>
        <p:sp>
          <p:nvSpPr>
            <p:cNvPr id="1048647" name="矩形 8"/>
            <p:cNvSpPr/>
            <p:nvPr/>
          </p:nvSpPr>
          <p:spPr>
            <a:xfrm>
              <a:off x="1736035" y="1292945"/>
              <a:ext cx="9422295" cy="4312725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648" name="矩形 9"/>
            <p:cNvSpPr/>
            <p:nvPr/>
          </p:nvSpPr>
          <p:spPr>
            <a:xfrm>
              <a:off x="1891747" y="1428351"/>
              <a:ext cx="9110869" cy="4001298"/>
            </a:xfrm>
            <a:prstGeom prst="rect"/>
            <a:solidFill>
              <a:schemeClr val="bg1"/>
            </a:solidFill>
            <a:ln w="25400">
              <a:solidFill>
                <a:srgbClr val="5F62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pic>
        <p:nvPicPr>
          <p:cNvPr id="2097203" name="图片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1496614" y="2313672"/>
            <a:ext cx="3626173" cy="6542403"/>
          </a:xfrm>
          <a:prstGeom prst="rect"/>
        </p:spPr>
      </p:pic>
      <p:pic>
        <p:nvPicPr>
          <p:cNvPr id="2097204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4129" t="39249" r="37030" b="12864"/>
          <a:stretch>
            <a:fillRect/>
          </a:stretch>
        </p:blipFill>
        <p:spPr>
          <a:xfrm flipH="1">
            <a:off x="4254734" y="4426505"/>
            <a:ext cx="4017415" cy="4901630"/>
          </a:xfrm>
          <a:prstGeom prst="rect"/>
        </p:spPr>
      </p:pic>
      <p:pic>
        <p:nvPicPr>
          <p:cNvPr id="2097205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69895" b="65070"/>
          <a:stretch>
            <a:fillRect/>
          </a:stretch>
        </p:blipFill>
        <p:spPr>
          <a:xfrm flipV="1">
            <a:off x="9897388" y="-1546151"/>
            <a:ext cx="2583453" cy="4493719"/>
          </a:xfrm>
          <a:prstGeom prst="rect"/>
        </p:spPr>
      </p:pic>
      <p:pic>
        <p:nvPicPr>
          <p:cNvPr id="2097206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27665" t="42817"/>
          <a:stretch>
            <a:fillRect/>
          </a:stretch>
        </p:blipFill>
        <p:spPr>
          <a:xfrm rot="5400000" flipH="1" flipV="1">
            <a:off x="4054368" y="-1188007"/>
            <a:ext cx="3570382" cy="4231399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207" name="图片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35098" t="2629" b="56996"/>
          <a:stretch>
            <a:fillRect/>
          </a:stretch>
        </p:blipFill>
        <p:spPr>
          <a:xfrm rot="5400000" flipH="1" flipV="1">
            <a:off x="-466548" y="-1453378"/>
            <a:ext cx="4273308" cy="3985419"/>
          </a:xfrm>
          <a:prstGeom prst="rect"/>
        </p:spPr>
      </p:pic>
      <p:pic>
        <p:nvPicPr>
          <p:cNvPr id="2097208" name="图片 12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35098" t="2629" b="56996"/>
          <a:stretch>
            <a:fillRect/>
          </a:stretch>
        </p:blipFill>
        <p:spPr>
          <a:xfrm rot="16200000" flipH="1">
            <a:off x="9354808" y="4589992"/>
            <a:ext cx="4273308" cy="3985419"/>
          </a:xfrm>
          <a:prstGeom prst="rect"/>
        </p:spPr>
      </p:pic>
      <p:sp>
        <p:nvSpPr>
          <p:cNvPr id="1048649" name=""/>
          <p:cNvSpPr txBox="1"/>
          <p:nvPr/>
        </p:nvSpPr>
        <p:spPr>
          <a:xfrm>
            <a:off x="4369324" y="3162024"/>
            <a:ext cx="4000000" cy="815339"/>
          </a:xfrm>
          <a:prstGeom prst="rect"/>
        </p:spPr>
        <p:txBody>
          <a:bodyPr rtlCol="0" wrap="square">
            <a:spAutoFit/>
          </a:bodyPr>
          <a:p>
            <a:r>
              <a:rPr b="1" sz="4800" lang="en-US">
                <a:solidFill>
                  <a:srgbClr val="808080"/>
                </a:solidFill>
              </a:rPr>
              <a:t>T</a:t>
            </a:r>
            <a:r>
              <a:rPr b="1" sz="4800" lang="en-US">
                <a:solidFill>
                  <a:srgbClr val="808080"/>
                </a:solidFill>
              </a:rPr>
              <a:t>H</a:t>
            </a:r>
            <a:r>
              <a:rPr b="1" sz="4800" lang="en-US">
                <a:solidFill>
                  <a:srgbClr val="808080"/>
                </a:solidFill>
              </a:rPr>
              <a:t>A</a:t>
            </a:r>
            <a:r>
              <a:rPr b="1" sz="4800" lang="en-US">
                <a:solidFill>
                  <a:srgbClr val="808080"/>
                </a:solidFill>
              </a:rPr>
              <a:t>NK</a:t>
            </a:r>
            <a:r>
              <a:rPr b="1" sz="4800" lang="en-US">
                <a:solidFill>
                  <a:srgbClr val="808080"/>
                </a:solidFill>
              </a:rPr>
              <a:t> </a:t>
            </a:r>
            <a:r>
              <a:rPr b="1" sz="4800" lang="en-US">
                <a:solidFill>
                  <a:srgbClr val="808080"/>
                </a:solidFill>
              </a:rPr>
              <a:t>YOU</a:t>
            </a:r>
            <a:endParaRPr b="1" sz="2800" lang="en-IN">
              <a:solidFill>
                <a:srgbClr val="80808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5400000">
            <a:off x="2667001" y="-2667001"/>
            <a:ext cx="6857999" cy="12192002"/>
          </a:xfrm>
          <a:prstGeom prst="rect"/>
        </p:spPr>
      </p:pic>
      <p:pic>
        <p:nvPicPr>
          <p:cNvPr id="2097160" name="图片 2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4129" t="39249" r="37030" b="12864"/>
          <a:stretch>
            <a:fillRect/>
          </a:stretch>
        </p:blipFill>
        <p:spPr>
          <a:xfrm rot="5689790" flipH="1">
            <a:off x="8476427" y="-1168437"/>
            <a:ext cx="2355091" cy="2873436"/>
          </a:xfrm>
          <a:prstGeom prst="rect"/>
        </p:spPr>
      </p:pic>
      <p:pic>
        <p:nvPicPr>
          <p:cNvPr id="2097161" name="图片 3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l="4129" t="39249" r="37030" b="12864"/>
          <a:stretch>
            <a:fillRect/>
          </a:stretch>
        </p:blipFill>
        <p:spPr>
          <a:xfrm rot="15910210">
            <a:off x="1353475" y="-1144887"/>
            <a:ext cx="2355091" cy="2873436"/>
          </a:xfrm>
          <a:prstGeom prst="rect"/>
        </p:spPr>
      </p:pic>
      <p:sp>
        <p:nvSpPr>
          <p:cNvPr id="1048586" name=""/>
          <p:cNvSpPr txBox="1"/>
          <p:nvPr/>
        </p:nvSpPr>
        <p:spPr>
          <a:xfrm>
            <a:off x="2214750" y="2640546"/>
            <a:ext cx="9475449" cy="2606040"/>
          </a:xfrm>
          <a:prstGeom prst="rect"/>
          <a:noFill/>
          <a:ln>
            <a:noFill/>
            <a:prstDash val="solid"/>
          </a:ln>
        </p:spPr>
        <p:txBody>
          <a:bodyPr rtlCol="0" wrap="square">
            <a:spAutoFit/>
          </a:bodyPr>
          <a:p>
            <a:pPr algn="l"/>
            <a:r>
              <a:rPr b="1" sz="2800" i="0" lang="en-US" u="none">
                <a:solidFill>
                  <a:srgbClr val="36363D"/>
                </a:solidFill>
              </a:rPr>
              <a:t>S</a:t>
            </a:r>
            <a:r>
              <a:rPr b="1" sz="2800" i="0" lang="en-US" u="none">
                <a:solidFill>
                  <a:srgbClr val="36363D"/>
                </a:solidFill>
              </a:rPr>
              <a:t>T</a:t>
            </a:r>
            <a:r>
              <a:rPr b="1" sz="2800" i="0" lang="en-US" u="none">
                <a:solidFill>
                  <a:srgbClr val="36363D"/>
                </a:solidFill>
              </a:rPr>
              <a:t>UDENT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N</a:t>
            </a:r>
            <a:r>
              <a:rPr b="1" sz="2800" i="0" lang="en-US" u="none">
                <a:solidFill>
                  <a:srgbClr val="36363D"/>
                </a:solidFill>
              </a:rPr>
              <a:t>A</a:t>
            </a:r>
            <a:r>
              <a:rPr b="1" sz="2800" i="0" lang="en-US" u="none">
                <a:solidFill>
                  <a:srgbClr val="36363D"/>
                </a:solidFill>
              </a:rPr>
              <a:t>M</a:t>
            </a:r>
            <a:r>
              <a:rPr b="1" sz="2800" i="0" lang="en-US" u="none">
                <a:solidFill>
                  <a:srgbClr val="36363D"/>
                </a:solidFill>
              </a:rPr>
              <a:t>E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:</a:t>
            </a:r>
            <a:r>
              <a:rPr b="0" sz="2800" i="0" lang="en-US" u="none">
                <a:solidFill>
                  <a:srgbClr val="36363D"/>
                </a:solidFill>
              </a:rPr>
              <a:t> Bharathi </a:t>
            </a:r>
            <a:r>
              <a:rPr b="0" sz="2800" i="0" lang="en-US" u="none">
                <a:solidFill>
                  <a:srgbClr val="36363D"/>
                </a:solidFill>
              </a:rPr>
              <a:t>R </a:t>
            </a:r>
            <a:endParaRPr b="1" sz="2800" i="0" lang="en-IN" u="none">
              <a:solidFill>
                <a:srgbClr val="36363D"/>
              </a:solidFill>
            </a:endParaRPr>
          </a:p>
          <a:p>
            <a:pPr algn="l"/>
            <a:r>
              <a:rPr b="1" sz="2800" i="0" lang="en-US" u="none">
                <a:solidFill>
                  <a:srgbClr val="36363D"/>
                </a:solidFill>
              </a:rPr>
              <a:t>R</a:t>
            </a:r>
            <a:r>
              <a:rPr b="1" sz="2800" i="0" lang="en-US" u="none">
                <a:solidFill>
                  <a:srgbClr val="36363D"/>
                </a:solidFill>
              </a:rPr>
              <a:t>E</a:t>
            </a:r>
            <a:r>
              <a:rPr b="1" sz="2800" i="0" lang="en-US" u="none">
                <a:solidFill>
                  <a:srgbClr val="36363D"/>
                </a:solidFill>
              </a:rPr>
              <a:t>G</a:t>
            </a:r>
            <a:r>
              <a:rPr b="1" sz="2800" i="0" lang="en-US" u="none">
                <a:solidFill>
                  <a:srgbClr val="36363D"/>
                </a:solidFill>
              </a:rPr>
              <a:t>I</a:t>
            </a:r>
            <a:r>
              <a:rPr b="1" sz="2800" i="0" lang="en-US" u="none">
                <a:solidFill>
                  <a:srgbClr val="36363D"/>
                </a:solidFill>
              </a:rPr>
              <a:t>STER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NUMBER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:</a:t>
            </a:r>
            <a:r>
              <a:rPr b="0" sz="2800" i="0" lang="en-US" u="none">
                <a:solidFill>
                  <a:srgbClr val="36363D"/>
                </a:solidFill>
              </a:rPr>
              <a:t>3</a:t>
            </a:r>
            <a:r>
              <a:rPr b="0" sz="2800" i="0" lang="en-US" u="none">
                <a:solidFill>
                  <a:srgbClr val="36363D"/>
                </a:solidFill>
              </a:rPr>
              <a:t>1</a:t>
            </a:r>
            <a:r>
              <a:rPr b="0" sz="2800" i="0" lang="en-US" u="none">
                <a:solidFill>
                  <a:srgbClr val="36363D"/>
                </a:solidFill>
              </a:rPr>
              <a:t>2</a:t>
            </a:r>
            <a:r>
              <a:rPr b="0" sz="2800" i="0" lang="en-US" u="none">
                <a:solidFill>
                  <a:srgbClr val="36363D"/>
                </a:solidFill>
              </a:rPr>
              <a:t>2</a:t>
            </a:r>
            <a:r>
              <a:rPr b="0" sz="2800" i="0" lang="en-US" u="none">
                <a:solidFill>
                  <a:srgbClr val="36363D"/>
                </a:solidFill>
              </a:rPr>
              <a:t>1</a:t>
            </a:r>
            <a:r>
              <a:rPr b="0" sz="2800" i="0" lang="en-US" u="none">
                <a:solidFill>
                  <a:srgbClr val="36363D"/>
                </a:solidFill>
              </a:rPr>
              <a:t>9</a:t>
            </a:r>
            <a:r>
              <a:rPr b="0" sz="2800" i="0" lang="en-US" u="none">
                <a:solidFill>
                  <a:srgbClr val="36363D"/>
                </a:solidFill>
              </a:rPr>
              <a:t>0</a:t>
            </a:r>
            <a:r>
              <a:rPr b="0" sz="2800" i="0" lang="en-US" u="none">
                <a:solidFill>
                  <a:srgbClr val="36363D"/>
                </a:solidFill>
              </a:rPr>
              <a:t>7</a:t>
            </a:r>
            <a:r>
              <a:rPr b="0" sz="2800" i="0" lang="en-US" u="none">
                <a:solidFill>
                  <a:srgbClr val="36363D"/>
                </a:solidFill>
              </a:rPr>
              <a:t>0</a:t>
            </a:r>
            <a:endParaRPr b="1" sz="2800" i="0" lang="en-IN" u="none">
              <a:solidFill>
                <a:srgbClr val="36363D"/>
              </a:solidFill>
            </a:endParaRPr>
          </a:p>
          <a:p>
            <a:pPr algn="l"/>
            <a:r>
              <a:rPr b="1" sz="2800" i="0" lang="en-US" u="none">
                <a:solidFill>
                  <a:srgbClr val="36363D"/>
                </a:solidFill>
              </a:rPr>
              <a:t>D</a:t>
            </a:r>
            <a:r>
              <a:rPr b="1" sz="2800" i="0" lang="en-US" u="none">
                <a:solidFill>
                  <a:srgbClr val="36363D"/>
                </a:solidFill>
              </a:rPr>
              <a:t>E</a:t>
            </a:r>
            <a:r>
              <a:rPr b="1" sz="2800" i="0" lang="en-US" u="none">
                <a:solidFill>
                  <a:srgbClr val="36363D"/>
                </a:solidFill>
              </a:rPr>
              <a:t>P</a:t>
            </a:r>
            <a:r>
              <a:rPr b="1" sz="2800" i="0" lang="en-US" u="none">
                <a:solidFill>
                  <a:srgbClr val="36363D"/>
                </a:solidFill>
              </a:rPr>
              <a:t>A</a:t>
            </a:r>
            <a:r>
              <a:rPr b="1" sz="2800" i="0" lang="en-US" u="none">
                <a:solidFill>
                  <a:srgbClr val="36363D"/>
                </a:solidFill>
              </a:rPr>
              <a:t>R</a:t>
            </a:r>
            <a:r>
              <a:rPr b="1" sz="2800" i="0" lang="en-US" u="none">
                <a:solidFill>
                  <a:srgbClr val="36363D"/>
                </a:solidFill>
              </a:rPr>
              <a:t>TMENT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:</a:t>
            </a:r>
            <a:r>
              <a:rPr b="0" sz="2800" i="0" lang="en-US" u="none">
                <a:solidFill>
                  <a:srgbClr val="36363D"/>
                </a:solidFill>
              </a:rPr>
              <a:t>3</a:t>
            </a:r>
            <a:r>
              <a:rPr b="0" sz="2800" i="0" lang="en-US" u="none">
                <a:solidFill>
                  <a:srgbClr val="36363D"/>
                </a:solidFill>
              </a:rPr>
              <a:t>r</a:t>
            </a:r>
            <a:r>
              <a:rPr b="0" sz="2800" i="0" lang="en-US" u="none">
                <a:solidFill>
                  <a:srgbClr val="36363D"/>
                </a:solidFill>
              </a:rPr>
              <a:t>d</a:t>
            </a:r>
            <a:r>
              <a:rPr b="0" sz="2800" i="0" lang="en-US" u="none">
                <a:solidFill>
                  <a:srgbClr val="36363D"/>
                </a:solidFill>
              </a:rPr>
              <a:t> </a:t>
            </a:r>
            <a:r>
              <a:rPr b="0" sz="2800" i="0" lang="en-US" u="none">
                <a:solidFill>
                  <a:srgbClr val="36363D"/>
                </a:solidFill>
              </a:rPr>
              <a:t>b</a:t>
            </a:r>
            <a:r>
              <a:rPr b="0" sz="2800" i="0" lang="en-US" u="none">
                <a:solidFill>
                  <a:srgbClr val="36363D"/>
                </a:solidFill>
              </a:rPr>
              <a:t>.</a:t>
            </a:r>
            <a:r>
              <a:rPr b="0" sz="2800" i="0" lang="en-US" u="none">
                <a:solidFill>
                  <a:srgbClr val="36363D"/>
                </a:solidFill>
              </a:rPr>
              <a:t>C</a:t>
            </a:r>
            <a:r>
              <a:rPr b="0" sz="2800" i="0" lang="en-US" u="none">
                <a:solidFill>
                  <a:srgbClr val="36363D"/>
                </a:solidFill>
              </a:rPr>
              <a:t>o</a:t>
            </a:r>
            <a:r>
              <a:rPr b="0" sz="2800" i="0" lang="en-US" u="none">
                <a:solidFill>
                  <a:srgbClr val="36363D"/>
                </a:solidFill>
              </a:rPr>
              <a:t>m</a:t>
            </a:r>
            <a:r>
              <a:rPr b="0" sz="2800" i="0" lang="en-US" u="none">
                <a:solidFill>
                  <a:srgbClr val="36363D"/>
                </a:solidFill>
              </a:rPr>
              <a:t> </a:t>
            </a:r>
            <a:r>
              <a:rPr b="0" sz="2800" i="0" lang="en-US" u="none">
                <a:solidFill>
                  <a:srgbClr val="36363D"/>
                </a:solidFill>
              </a:rPr>
              <a:t>G</a:t>
            </a:r>
            <a:r>
              <a:rPr b="0" sz="2800" i="0" lang="en-US" u="none">
                <a:solidFill>
                  <a:srgbClr val="36363D"/>
                </a:solidFill>
              </a:rPr>
              <a:t>e</a:t>
            </a:r>
            <a:r>
              <a:rPr b="0" sz="2800" i="0" lang="en-US" u="none">
                <a:solidFill>
                  <a:srgbClr val="36363D"/>
                </a:solidFill>
              </a:rPr>
              <a:t>n</a:t>
            </a:r>
            <a:r>
              <a:rPr b="0" sz="2800" i="0" lang="en-US" u="none">
                <a:solidFill>
                  <a:srgbClr val="36363D"/>
                </a:solidFill>
              </a:rPr>
              <a:t>eral</a:t>
            </a:r>
            <a:endParaRPr b="1" sz="2800" i="0" lang="en-IN" u="none">
              <a:solidFill>
                <a:srgbClr val="36363D"/>
              </a:solidFill>
            </a:endParaRPr>
          </a:p>
          <a:p>
            <a:pPr algn="l"/>
            <a:r>
              <a:rPr b="1" sz="2800" i="0" lang="en-US" u="none">
                <a:solidFill>
                  <a:srgbClr val="36363D"/>
                </a:solidFill>
              </a:rPr>
              <a:t>C</a:t>
            </a:r>
            <a:r>
              <a:rPr b="1" sz="2800" i="0" lang="en-US" u="none">
                <a:solidFill>
                  <a:srgbClr val="36363D"/>
                </a:solidFill>
              </a:rPr>
              <a:t>O</a:t>
            </a:r>
            <a:r>
              <a:rPr b="1" sz="2800" i="0" lang="en-US" u="none">
                <a:solidFill>
                  <a:srgbClr val="36363D"/>
                </a:solidFill>
              </a:rPr>
              <a:t>L</a:t>
            </a:r>
            <a:r>
              <a:rPr b="1" sz="2800" i="0" lang="en-US" u="none">
                <a:solidFill>
                  <a:srgbClr val="36363D"/>
                </a:solidFill>
              </a:rPr>
              <a:t>L</a:t>
            </a:r>
            <a:r>
              <a:rPr b="1" sz="2800" i="0" lang="en-US" u="none">
                <a:solidFill>
                  <a:srgbClr val="36363D"/>
                </a:solidFill>
              </a:rPr>
              <a:t>E</a:t>
            </a:r>
            <a:r>
              <a:rPr b="1" sz="2800" i="0" lang="en-US" u="none">
                <a:solidFill>
                  <a:srgbClr val="36363D"/>
                </a:solidFill>
              </a:rPr>
              <a:t>GE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:</a:t>
            </a:r>
            <a:r>
              <a:rPr b="0" sz="2800" i="0" lang="en-US" u="none">
                <a:solidFill>
                  <a:srgbClr val="36363D"/>
                </a:solidFill>
              </a:rPr>
              <a:t>A</a:t>
            </a:r>
            <a:r>
              <a:rPr b="0" sz="2800" i="0" lang="en-US" u="none">
                <a:solidFill>
                  <a:srgbClr val="36363D"/>
                </a:solidFill>
              </a:rPr>
              <a:t>k</a:t>
            </a:r>
            <a:r>
              <a:rPr b="0" sz="2800" i="0" lang="en-US" u="none">
                <a:solidFill>
                  <a:srgbClr val="36363D"/>
                </a:solidFill>
              </a:rPr>
              <a:t>s</a:t>
            </a:r>
            <a:r>
              <a:rPr b="0" sz="2800" i="0" lang="en-US" u="none">
                <a:solidFill>
                  <a:srgbClr val="36363D"/>
                </a:solidFill>
              </a:rPr>
              <a:t>h</a:t>
            </a:r>
            <a:r>
              <a:rPr b="0" sz="2800" i="0" lang="en-US" u="none">
                <a:solidFill>
                  <a:srgbClr val="36363D"/>
                </a:solidFill>
              </a:rPr>
              <a:t>e</a:t>
            </a:r>
            <a:r>
              <a:rPr b="0" sz="2800" i="0" lang="en-US" u="none">
                <a:solidFill>
                  <a:srgbClr val="36363D"/>
                </a:solidFill>
              </a:rPr>
              <a:t>y</a:t>
            </a:r>
            <a:r>
              <a:rPr b="0" sz="2800" i="0" lang="en-US" u="none">
                <a:solidFill>
                  <a:srgbClr val="36363D"/>
                </a:solidFill>
              </a:rPr>
              <a:t>a</a:t>
            </a:r>
            <a:r>
              <a:rPr b="0" sz="2800" i="0" lang="en-US" u="none">
                <a:solidFill>
                  <a:srgbClr val="36363D"/>
                </a:solidFill>
              </a:rPr>
              <a:t>a</a:t>
            </a:r>
            <a:r>
              <a:rPr b="0" sz="2800" i="0" lang="en-US" u="none">
                <a:solidFill>
                  <a:srgbClr val="36363D"/>
                </a:solidFill>
              </a:rPr>
              <a:t> </a:t>
            </a:r>
            <a:r>
              <a:rPr b="0" sz="2800" i="0" lang="en-US" u="none">
                <a:solidFill>
                  <a:srgbClr val="36363D"/>
                </a:solidFill>
              </a:rPr>
              <a:t>c</a:t>
            </a:r>
            <a:r>
              <a:rPr b="0" sz="2800" i="0" lang="en-US" u="none">
                <a:solidFill>
                  <a:srgbClr val="36363D"/>
                </a:solidFill>
              </a:rPr>
              <a:t>o</a:t>
            </a:r>
            <a:r>
              <a:rPr b="0" sz="2800" i="0" lang="en-US" u="none">
                <a:solidFill>
                  <a:srgbClr val="36363D"/>
                </a:solidFill>
              </a:rPr>
              <a:t>l</a:t>
            </a:r>
            <a:r>
              <a:rPr b="0" sz="2800" i="0" lang="en-US" u="none">
                <a:solidFill>
                  <a:srgbClr val="36363D"/>
                </a:solidFill>
              </a:rPr>
              <a:t>l</a:t>
            </a:r>
            <a:r>
              <a:rPr b="0" sz="2800" i="0" lang="en-US" u="none">
                <a:solidFill>
                  <a:srgbClr val="36363D"/>
                </a:solidFill>
              </a:rPr>
              <a:t>ege</a:t>
            </a:r>
            <a:r>
              <a:rPr b="0" sz="2800" i="0" lang="en-US" u="none">
                <a:solidFill>
                  <a:srgbClr val="36363D"/>
                </a:solidFill>
              </a:rPr>
              <a:t> </a:t>
            </a:r>
            <a:r>
              <a:rPr b="0" sz="2800" i="0" lang="en-US" u="none">
                <a:solidFill>
                  <a:srgbClr val="36363D"/>
                </a:solidFill>
              </a:rPr>
              <a:t>o</a:t>
            </a:r>
            <a:r>
              <a:rPr b="0" sz="2800" i="0" lang="en-US" u="none">
                <a:solidFill>
                  <a:srgbClr val="36363D"/>
                </a:solidFill>
              </a:rPr>
              <a:t>f</a:t>
            </a:r>
            <a:r>
              <a:rPr b="0" sz="2800" i="0" lang="en-US" u="none">
                <a:solidFill>
                  <a:srgbClr val="36363D"/>
                </a:solidFill>
              </a:rPr>
              <a:t> </a:t>
            </a:r>
            <a:r>
              <a:rPr b="0" sz="2800" i="0" lang="en-US" u="none">
                <a:solidFill>
                  <a:srgbClr val="36363D"/>
                </a:solidFill>
              </a:rPr>
              <a:t>a</a:t>
            </a:r>
            <a:r>
              <a:rPr b="0" sz="2800" i="0" lang="en-US" u="none">
                <a:solidFill>
                  <a:srgbClr val="36363D"/>
                </a:solidFill>
              </a:rPr>
              <a:t>r</a:t>
            </a:r>
            <a:r>
              <a:rPr b="0" sz="2800" i="0" lang="en-US" u="none">
                <a:solidFill>
                  <a:srgbClr val="36363D"/>
                </a:solidFill>
              </a:rPr>
              <a:t>t</a:t>
            </a:r>
            <a:r>
              <a:rPr b="0" sz="2800" i="0" lang="en-US" u="none">
                <a:solidFill>
                  <a:srgbClr val="36363D"/>
                </a:solidFill>
              </a:rPr>
              <a:t>s</a:t>
            </a:r>
            <a:r>
              <a:rPr b="0" sz="2800" i="0" lang="en-US" u="none">
                <a:solidFill>
                  <a:srgbClr val="36363D"/>
                </a:solidFill>
              </a:rPr>
              <a:t> </a:t>
            </a:r>
            <a:r>
              <a:rPr b="0" sz="2800" i="0" lang="en-US" u="none">
                <a:solidFill>
                  <a:srgbClr val="36363D"/>
                </a:solidFill>
              </a:rPr>
              <a:t>a</a:t>
            </a:r>
            <a:r>
              <a:rPr b="0" sz="2800" i="0" lang="en-US" u="none">
                <a:solidFill>
                  <a:srgbClr val="36363D"/>
                </a:solidFill>
              </a:rPr>
              <a:t>n</a:t>
            </a:r>
            <a:r>
              <a:rPr b="0" sz="2800" i="0" lang="en-US" u="none">
                <a:solidFill>
                  <a:srgbClr val="36363D"/>
                </a:solidFill>
              </a:rPr>
              <a:t>d</a:t>
            </a:r>
            <a:r>
              <a:rPr b="0" sz="2800" i="0" lang="en-US" u="none">
                <a:solidFill>
                  <a:srgbClr val="36363D"/>
                </a:solidFill>
              </a:rPr>
              <a:t> </a:t>
            </a:r>
            <a:r>
              <a:rPr b="0" sz="2800" i="0" lang="en-US" u="none">
                <a:solidFill>
                  <a:srgbClr val="36363D"/>
                </a:solidFill>
              </a:rPr>
              <a:t>s</a:t>
            </a:r>
            <a:r>
              <a:rPr b="0" sz="2800" i="0" lang="en-US" u="none">
                <a:solidFill>
                  <a:srgbClr val="36363D"/>
                </a:solidFill>
              </a:rPr>
              <a:t>c</a:t>
            </a:r>
            <a:r>
              <a:rPr b="0" sz="2800" i="0" lang="en-US" u="none">
                <a:solidFill>
                  <a:srgbClr val="36363D"/>
                </a:solidFill>
              </a:rPr>
              <a:t>i</a:t>
            </a:r>
            <a:r>
              <a:rPr b="0" sz="2800" i="0" lang="en-US" u="none">
                <a:solidFill>
                  <a:srgbClr val="36363D"/>
                </a:solidFill>
              </a:rPr>
              <a:t>ence</a:t>
            </a:r>
            <a:endParaRPr b="1" sz="2800" i="0" lang="en-IN" u="none">
              <a:solidFill>
                <a:srgbClr val="36363D"/>
              </a:solidFill>
            </a:endParaRPr>
          </a:p>
          <a:p>
            <a:pPr algn="l"/>
            <a:r>
              <a:rPr b="1" sz="2800" i="0" lang="en-US" u="none">
                <a:solidFill>
                  <a:srgbClr val="36363D"/>
                </a:solidFill>
              </a:rPr>
              <a:t>E</a:t>
            </a:r>
            <a:r>
              <a:rPr b="1" sz="2800" i="0" lang="en-US" u="none">
                <a:solidFill>
                  <a:srgbClr val="36363D"/>
                </a:solidFill>
              </a:rPr>
              <a:t>M</a:t>
            </a:r>
            <a:r>
              <a:rPr b="1" sz="2800" i="0" lang="en-US" u="none">
                <a:solidFill>
                  <a:srgbClr val="36363D"/>
                </a:solidFill>
              </a:rPr>
              <a:t>A</a:t>
            </a:r>
            <a:r>
              <a:rPr b="1" sz="2800" i="0" lang="en-US" u="none">
                <a:solidFill>
                  <a:srgbClr val="36363D"/>
                </a:solidFill>
              </a:rPr>
              <a:t>I</a:t>
            </a:r>
            <a:r>
              <a:rPr b="1" sz="2800" i="0" lang="en-US" u="none">
                <a:solidFill>
                  <a:srgbClr val="36363D"/>
                </a:solidFill>
              </a:rPr>
              <a:t>L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I</a:t>
            </a:r>
            <a:r>
              <a:rPr b="1" sz="2800" i="0" lang="en-US" u="none">
                <a:solidFill>
                  <a:srgbClr val="36363D"/>
                </a:solidFill>
              </a:rPr>
              <a:t>D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: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s</a:t>
            </a:r>
            <a:r>
              <a:rPr b="1" sz="2800" i="0" lang="en-US" u="none">
                <a:solidFill>
                  <a:srgbClr val="36363D"/>
                </a:solidFill>
              </a:rPr>
              <a:t>a</a:t>
            </a:r>
            <a:r>
              <a:rPr b="1" sz="2800" i="0" lang="en-US" u="none">
                <a:solidFill>
                  <a:srgbClr val="36363D"/>
                </a:solidFill>
              </a:rPr>
              <a:t>r</a:t>
            </a:r>
            <a:r>
              <a:rPr b="1" sz="2800" i="0" lang="en-US" u="none">
                <a:solidFill>
                  <a:srgbClr val="36363D"/>
                </a:solidFill>
              </a:rPr>
              <a:t>a</a:t>
            </a:r>
            <a:r>
              <a:rPr b="1" sz="2800" i="0" lang="en-US" u="none">
                <a:solidFill>
                  <a:srgbClr val="36363D"/>
                </a:solidFill>
              </a:rPr>
              <a:t>t</a:t>
            </a:r>
            <a:r>
              <a:rPr b="1" sz="2800" i="0" lang="en-US" u="none">
                <a:solidFill>
                  <a:srgbClr val="36363D"/>
                </a:solidFill>
              </a:rPr>
              <a:t>h</a:t>
            </a:r>
            <a:r>
              <a:rPr b="1" sz="2800" i="0" lang="en-US" u="none">
                <a:solidFill>
                  <a:srgbClr val="36363D"/>
                </a:solidFill>
              </a:rPr>
              <a:t>s</a:t>
            </a:r>
            <a:r>
              <a:rPr b="1" sz="2800" i="0" lang="en-US" u="none">
                <a:solidFill>
                  <a:srgbClr val="36363D"/>
                </a:solidFill>
              </a:rPr>
              <a:t>a</a:t>
            </a:r>
            <a:r>
              <a:rPr b="1" sz="2800" i="0" lang="en-US" u="none">
                <a:solidFill>
                  <a:srgbClr val="36363D"/>
                </a:solidFill>
              </a:rPr>
              <a:t>rathbani@gmail.com</a:t>
            </a:r>
            <a:endParaRPr b="1" sz="2800" i="0" lang="en-IN" u="none">
              <a:solidFill>
                <a:srgbClr val="36363D"/>
              </a:solidFill>
            </a:endParaRPr>
          </a:p>
          <a:p>
            <a:pPr algn="l"/>
            <a:r>
              <a:rPr b="1" sz="2800" i="0" lang="en-US" u="none">
                <a:solidFill>
                  <a:srgbClr val="36363D"/>
                </a:solidFill>
              </a:rPr>
              <a:t>P</a:t>
            </a:r>
            <a:r>
              <a:rPr b="1" sz="2800" i="0" lang="en-US" u="none">
                <a:solidFill>
                  <a:srgbClr val="36363D"/>
                </a:solidFill>
              </a:rPr>
              <a:t>H</a:t>
            </a:r>
            <a:r>
              <a:rPr b="1" sz="2800" i="0" lang="en-US" u="none">
                <a:solidFill>
                  <a:srgbClr val="36363D"/>
                </a:solidFill>
              </a:rPr>
              <a:t>O</a:t>
            </a:r>
            <a:r>
              <a:rPr b="1" sz="2800" i="0" lang="en-US" u="none">
                <a:solidFill>
                  <a:srgbClr val="36363D"/>
                </a:solidFill>
              </a:rPr>
              <a:t>NE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N</a:t>
            </a:r>
            <a:r>
              <a:rPr b="1" sz="2800" i="0" lang="en-US" u="none">
                <a:solidFill>
                  <a:srgbClr val="36363D"/>
                </a:solidFill>
              </a:rPr>
              <a:t>U</a:t>
            </a:r>
            <a:r>
              <a:rPr b="1" sz="2800" i="0" lang="en-US" u="none">
                <a:solidFill>
                  <a:srgbClr val="36363D"/>
                </a:solidFill>
              </a:rPr>
              <a:t>MBER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 </a:t>
            </a:r>
            <a:r>
              <a:rPr b="1" sz="2800" i="0" lang="en-US" u="none">
                <a:solidFill>
                  <a:srgbClr val="36363D"/>
                </a:solidFill>
              </a:rPr>
              <a:t>:</a:t>
            </a:r>
            <a:r>
              <a:rPr b="0" sz="2800" i="0" lang="en-US" u="none">
                <a:solidFill>
                  <a:srgbClr val="36363D"/>
                </a:solidFill>
              </a:rPr>
              <a:t>7</a:t>
            </a:r>
            <a:r>
              <a:rPr b="0" sz="2800" i="0" lang="en-US" u="none">
                <a:solidFill>
                  <a:srgbClr val="36363D"/>
                </a:solidFill>
              </a:rPr>
              <a:t>4</a:t>
            </a:r>
            <a:r>
              <a:rPr b="0" sz="2800" i="0" lang="en-US" u="none">
                <a:solidFill>
                  <a:srgbClr val="36363D"/>
                </a:solidFill>
              </a:rPr>
              <a:t>1</a:t>
            </a:r>
            <a:r>
              <a:rPr b="0" sz="2800" i="0" lang="en-US" u="none">
                <a:solidFill>
                  <a:srgbClr val="36363D"/>
                </a:solidFill>
              </a:rPr>
              <a:t>8</a:t>
            </a:r>
            <a:r>
              <a:rPr b="0" sz="2800" i="0" lang="en-US" u="none">
                <a:solidFill>
                  <a:srgbClr val="36363D"/>
                </a:solidFill>
              </a:rPr>
              <a:t>6</a:t>
            </a:r>
            <a:r>
              <a:rPr b="0" sz="2800" i="0" lang="en-US" u="none">
                <a:solidFill>
                  <a:srgbClr val="36363D"/>
                </a:solidFill>
              </a:rPr>
              <a:t>8</a:t>
            </a:r>
            <a:r>
              <a:rPr b="0" sz="2800" i="0" lang="en-US" u="none">
                <a:solidFill>
                  <a:srgbClr val="36363D"/>
                </a:solidFill>
              </a:rPr>
              <a:t>3</a:t>
            </a:r>
            <a:r>
              <a:rPr b="0" sz="2800" i="0" lang="en-US" u="none">
                <a:solidFill>
                  <a:srgbClr val="36363D"/>
                </a:solidFill>
              </a:rPr>
              <a:t>0</a:t>
            </a:r>
            <a:r>
              <a:rPr b="0" sz="2800" i="0" lang="en-US" u="none">
                <a:solidFill>
                  <a:srgbClr val="36363D"/>
                </a:solidFill>
              </a:rPr>
              <a:t>7</a:t>
            </a:r>
            <a:r>
              <a:rPr b="0" sz="2800" i="0" lang="en-US" u="none">
                <a:solidFill>
                  <a:srgbClr val="36363D"/>
                </a:solidFill>
              </a:rPr>
              <a:t>4</a:t>
            </a:r>
            <a:endParaRPr b="1" sz="2800" i="0" lang="en-IN" u="none">
              <a:solidFill>
                <a:srgbClr val="36363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r="71631"/>
          <a:stretch>
            <a:fillRect/>
          </a:stretch>
        </p:blipFill>
        <p:spPr>
          <a:xfrm rot="5400000">
            <a:off x="5123235" y="-5123233"/>
            <a:ext cx="1945532" cy="12192002"/>
          </a:xfrm>
          <a:prstGeom prst="rect"/>
        </p:spPr>
      </p:pic>
      <p:grpSp>
        <p:nvGrpSpPr>
          <p:cNvPr id="31" name="组合 5"/>
          <p:cNvGrpSpPr/>
          <p:nvPr/>
        </p:nvGrpSpPr>
        <p:grpSpPr>
          <a:xfrm>
            <a:off x="2481339" y="274847"/>
            <a:ext cx="7229324" cy="1395841"/>
            <a:chOff x="1736035" y="1292945"/>
            <a:chExt cx="9422295" cy="4312725"/>
          </a:xfrm>
        </p:grpSpPr>
        <p:sp>
          <p:nvSpPr>
            <p:cNvPr id="1048587" name="矩形 6"/>
            <p:cNvSpPr/>
            <p:nvPr/>
          </p:nvSpPr>
          <p:spPr>
            <a:xfrm>
              <a:off x="1736035" y="1292945"/>
              <a:ext cx="9422295" cy="4312725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588" name="矩形 7"/>
            <p:cNvSpPr/>
            <p:nvPr/>
          </p:nvSpPr>
          <p:spPr>
            <a:xfrm>
              <a:off x="1935689" y="1780870"/>
              <a:ext cx="9022987" cy="3336872"/>
            </a:xfrm>
            <a:prstGeom prst="rect"/>
            <a:solidFill>
              <a:schemeClr val="bg1"/>
            </a:solidFill>
            <a:ln w="25400">
              <a:solidFill>
                <a:srgbClr val="5F62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pic>
        <p:nvPicPr>
          <p:cNvPr id="2097163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928644" y="-956142"/>
            <a:ext cx="1916737" cy="3458210"/>
          </a:xfrm>
          <a:prstGeom prst="rect"/>
        </p:spPr>
      </p:pic>
      <p:pic>
        <p:nvPicPr>
          <p:cNvPr id="2097164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69895" b="65070"/>
          <a:stretch>
            <a:fillRect/>
          </a:stretch>
        </p:blipFill>
        <p:spPr>
          <a:xfrm flipV="1">
            <a:off x="10433172" y="-804044"/>
            <a:ext cx="1580741" cy="2749578"/>
          </a:xfrm>
          <a:prstGeom prst="rect"/>
        </p:spPr>
      </p:pic>
      <p:pic>
        <p:nvPicPr>
          <p:cNvPr id="2097165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27665" t="42817"/>
          <a:stretch>
            <a:fillRect/>
          </a:stretch>
        </p:blipFill>
        <p:spPr>
          <a:xfrm rot="5400000" flipH="1" flipV="1">
            <a:off x="8023303" y="-746095"/>
            <a:ext cx="1887248" cy="2236652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166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 cstate="print"/>
          <a:srcRect l="35098" t="2629" b="56996"/>
          <a:stretch>
            <a:fillRect/>
          </a:stretch>
        </p:blipFill>
        <p:spPr>
          <a:xfrm rot="5400000" flipH="1" flipV="1">
            <a:off x="1673656" y="-993974"/>
            <a:ext cx="2500432" cy="2331981"/>
          </a:xfrm>
          <a:prstGeom prst="rect"/>
        </p:spPr>
      </p:pic>
      <p:sp>
        <p:nvSpPr>
          <p:cNvPr id="1048589" name="文本框 12"/>
          <p:cNvSpPr txBox="1"/>
          <p:nvPr/>
        </p:nvSpPr>
        <p:spPr>
          <a:xfrm>
            <a:off x="2633980" y="504825"/>
            <a:ext cx="6903720" cy="89154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sz="5400" lang="en-US">
                <a:solidFill>
                  <a:srgbClr val="7A7A97"/>
                </a:solidFill>
                <a:latin typeface="Angsana New" panose="02020603050405020304" charset="0"/>
                <a:ea typeface="张海山锐线体2.0" panose="02000000000000000000" pitchFamily="2" charset="-122"/>
              </a:rPr>
              <a:t>A</a:t>
            </a:r>
            <a:r>
              <a:rPr altLang="en-US" b="1" dirty="0" sz="5400" lang="en-US">
                <a:solidFill>
                  <a:srgbClr val="7A7A97"/>
                </a:solidFill>
                <a:latin typeface="Angsana New" panose="02020603050405020304" charset="0"/>
                <a:ea typeface="张海山锐线体2.0" panose="02000000000000000000" pitchFamily="2" charset="-122"/>
              </a:rPr>
              <a:t>b</a:t>
            </a:r>
            <a:r>
              <a:rPr altLang="en-US" b="1" dirty="0" sz="5400" lang="en-US">
                <a:solidFill>
                  <a:srgbClr val="7A7A97"/>
                </a:solidFill>
                <a:latin typeface="Angsana New" panose="02020603050405020304" charset="0"/>
                <a:ea typeface="张海山锐线体2.0" panose="02000000000000000000" pitchFamily="2" charset="-122"/>
              </a:rPr>
              <a:t>o</a:t>
            </a:r>
            <a:r>
              <a:rPr altLang="en-US" b="1" dirty="0" sz="5400" lang="en-US">
                <a:solidFill>
                  <a:srgbClr val="7A7A97"/>
                </a:solidFill>
                <a:latin typeface="Angsana New" panose="02020603050405020304" charset="0"/>
                <a:ea typeface="张海山锐线体2.0" panose="02000000000000000000" pitchFamily="2" charset="-122"/>
              </a:rPr>
              <a:t>ut</a:t>
            </a:r>
            <a:r>
              <a:rPr altLang="en-US" b="1" dirty="0" sz="5400" lang="en-US">
                <a:solidFill>
                  <a:srgbClr val="7A7A97"/>
                </a:solidFill>
                <a:latin typeface="Angsana New" panose="02020603050405020304" charset="0"/>
                <a:ea typeface="张海山锐线体2.0" panose="02000000000000000000" pitchFamily="2" charset="-122"/>
              </a:rPr>
              <a:t> </a:t>
            </a:r>
            <a:r>
              <a:rPr altLang="en-US" b="1" dirty="0" sz="5400" lang="en-US">
                <a:solidFill>
                  <a:srgbClr val="7A7A97"/>
                </a:solidFill>
                <a:latin typeface="Angsana New" panose="02020603050405020304" charset="0"/>
                <a:ea typeface="张海山锐线体2.0" panose="02000000000000000000" pitchFamily="2" charset="-122"/>
              </a:rPr>
              <a:t>E</a:t>
            </a:r>
            <a:r>
              <a:rPr altLang="en-US" b="1" dirty="0" sz="5400" lang="en-US">
                <a:solidFill>
                  <a:srgbClr val="7A7A97"/>
                </a:solidFill>
                <a:latin typeface="Angsana New" panose="02020603050405020304" charset="0"/>
                <a:ea typeface="张海山锐线体2.0" panose="02000000000000000000" pitchFamily="2" charset="-122"/>
              </a:rPr>
              <a:t>-</a:t>
            </a:r>
            <a:r>
              <a:rPr altLang="en-US" b="1" dirty="0" sz="5400" lang="en-US">
                <a:solidFill>
                  <a:srgbClr val="7A7A97"/>
                </a:solidFill>
                <a:latin typeface="Angsana New" panose="02020603050405020304" charset="0"/>
                <a:ea typeface="张海山锐线体2.0" panose="02000000000000000000" pitchFamily="2" charset="-122"/>
              </a:rPr>
              <a:t>Commerce</a:t>
            </a:r>
            <a:endParaRPr altLang="en-US" b="1" dirty="0" sz="5400" lang="zh-CN">
              <a:solidFill>
                <a:srgbClr val="7A7A97"/>
              </a:solidFill>
              <a:latin typeface="Angsana New" panose="02020603050405020304" charset="0"/>
              <a:ea typeface="张海山锐线体2.0" panose="02000000000000000000" pitchFamily="2" charset="-122"/>
            </a:endParaRPr>
          </a:p>
        </p:txBody>
      </p:sp>
      <p:sp>
        <p:nvSpPr>
          <p:cNvPr id="1048590" name="文本框 23"/>
          <p:cNvSpPr txBox="1"/>
          <p:nvPr/>
        </p:nvSpPr>
        <p:spPr>
          <a:xfrm>
            <a:off x="1914541" y="3431133"/>
            <a:ext cx="4079251" cy="371475"/>
          </a:xfrm>
          <a:prstGeom prst="rect"/>
          <a:noFill/>
        </p:spPr>
        <p:txBody>
          <a:bodyPr rtlCol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>
              <a:lnSpc>
                <a:spcPct val="114000"/>
              </a:lnSpc>
            </a:pPr>
            <a:r>
              <a:rPr altLang="zh-CN" dirty="0" sz="1600" lang="en-US">
                <a:solidFill>
                  <a:schemeClr val="bg1"/>
                </a:solidFill>
                <a:latin typeface="Angsana New" panose="02020603050405020304" charset="0"/>
                <a:ea typeface="+mj-ea"/>
              </a:rPr>
              <a:t>คลิกที่นี่เพื่อเพิ่มข้อความ ปรับสีและขนาด</a:t>
            </a:r>
            <a:endParaRPr altLang="zh-CN" dirty="0" sz="1600" lang="en-US">
              <a:solidFill>
                <a:schemeClr val="bg1"/>
              </a:solidFill>
              <a:latin typeface="Angsana New" panose="02020603050405020304" charset="0"/>
              <a:ea typeface="+mj-ea"/>
            </a:endParaRPr>
          </a:p>
        </p:txBody>
      </p:sp>
      <p:sp>
        <p:nvSpPr>
          <p:cNvPr id="1048591" name="文本框 24"/>
          <p:cNvSpPr txBox="1"/>
          <p:nvPr/>
        </p:nvSpPr>
        <p:spPr>
          <a:xfrm>
            <a:off x="1874513" y="4921117"/>
            <a:ext cx="4079251" cy="371475"/>
          </a:xfrm>
          <a:prstGeom prst="rect"/>
          <a:noFill/>
        </p:spPr>
        <p:txBody>
          <a:bodyPr rtlCol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>
              <a:lnSpc>
                <a:spcPct val="114000"/>
              </a:lnSpc>
            </a:pPr>
            <a:r>
              <a:rPr altLang="zh-CN" dirty="0" sz="1600" lang="en-US">
                <a:solidFill>
                  <a:schemeClr val="bg1"/>
                </a:solidFill>
                <a:latin typeface="Angsana New" panose="02020603050405020304" charset="0"/>
                <a:ea typeface="+mj-ea"/>
              </a:rPr>
              <a:t>คลิกที่นี่เพื่อเพิ่มข้อความ ปรับสีและขนาด</a:t>
            </a:r>
            <a:endParaRPr altLang="zh-CN" dirty="0" sz="1600" lang="en-US">
              <a:solidFill>
                <a:schemeClr val="bg1"/>
              </a:solidFill>
              <a:latin typeface="Angsana New" panose="02020603050405020304" charset="0"/>
              <a:ea typeface="+mj-ea"/>
            </a:endParaRPr>
          </a:p>
        </p:txBody>
      </p:sp>
      <p:sp>
        <p:nvSpPr>
          <p:cNvPr id="1048592" name=""/>
          <p:cNvSpPr txBox="1"/>
          <p:nvPr/>
        </p:nvSpPr>
        <p:spPr>
          <a:xfrm>
            <a:off x="404072" y="3219450"/>
            <a:ext cx="11163180" cy="2186940"/>
          </a:xfrm>
          <a:prstGeom prst="rect"/>
        </p:spPr>
        <p:txBody>
          <a:bodyPr rtlCol="0" wrap="square">
            <a:spAutoFit/>
          </a:bodyPr>
          <a:p>
            <a:pPr algn="l"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-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t</a:t>
            </a:r>
            <a:endParaRPr sz="2800" lang="en-IN">
              <a:solidFill>
                <a:srgbClr val="000000"/>
              </a:solidFill>
            </a:endParaRPr>
          </a:p>
          <a:p>
            <a:pPr algn="l" indent="-457200" marL="457200">
              <a:buFont typeface="Arial"/>
              <a:buChar char="•"/>
            </a:pPr>
            <a:endParaRPr sz="2800" lang="en-IN">
              <a:solidFill>
                <a:srgbClr val="000000"/>
              </a:solidFill>
            </a:endParaRPr>
          </a:p>
          <a:p>
            <a:pPr algn="l"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-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ess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siness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-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services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decel="100000" fill="hold" grpId="0" id="5" nodeType="afterEffect" presetClass="entr" presetID="5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9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r="71631"/>
          <a:stretch>
            <a:fillRect/>
          </a:stretch>
        </p:blipFill>
        <p:spPr>
          <a:xfrm rot="5400000">
            <a:off x="5123235" y="-5123233"/>
            <a:ext cx="1945532" cy="12192002"/>
          </a:xfrm>
          <a:prstGeom prst="rect"/>
        </p:spPr>
      </p:pic>
      <p:grpSp>
        <p:nvGrpSpPr>
          <p:cNvPr id="33" name="组合 5"/>
          <p:cNvGrpSpPr/>
          <p:nvPr/>
        </p:nvGrpSpPr>
        <p:grpSpPr>
          <a:xfrm>
            <a:off x="2481339" y="274847"/>
            <a:ext cx="7229324" cy="1395841"/>
            <a:chOff x="1736035" y="1292945"/>
            <a:chExt cx="9422295" cy="4312725"/>
          </a:xfrm>
        </p:grpSpPr>
        <p:sp>
          <p:nvSpPr>
            <p:cNvPr id="1048593" name="矩形 6"/>
            <p:cNvSpPr/>
            <p:nvPr/>
          </p:nvSpPr>
          <p:spPr>
            <a:xfrm>
              <a:off x="1736035" y="1292945"/>
              <a:ext cx="9422295" cy="4312725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rgbClr val="36363D"/>
                </a:solidFill>
              </a:endParaRPr>
            </a:p>
          </p:txBody>
        </p:sp>
        <p:sp>
          <p:nvSpPr>
            <p:cNvPr id="1048594" name="矩形 7"/>
            <p:cNvSpPr/>
            <p:nvPr/>
          </p:nvSpPr>
          <p:spPr>
            <a:xfrm>
              <a:off x="1935689" y="1780870"/>
              <a:ext cx="9022987" cy="3336872"/>
            </a:xfrm>
            <a:prstGeom prst="rect"/>
            <a:solidFill>
              <a:schemeClr val="bg1"/>
            </a:solidFill>
            <a:ln w="25400">
              <a:solidFill>
                <a:srgbClr val="5F62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rgbClr val="36363D"/>
                </a:solidFill>
              </a:endParaRPr>
            </a:p>
          </p:txBody>
        </p:sp>
      </p:grpSp>
      <p:pic>
        <p:nvPicPr>
          <p:cNvPr id="2097168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928644" y="-956142"/>
            <a:ext cx="1916737" cy="3458210"/>
          </a:xfrm>
          <a:prstGeom prst="rect"/>
        </p:spPr>
      </p:pic>
      <p:pic>
        <p:nvPicPr>
          <p:cNvPr id="2097169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69895" b="65070"/>
          <a:stretch>
            <a:fillRect/>
          </a:stretch>
        </p:blipFill>
        <p:spPr>
          <a:xfrm flipV="1">
            <a:off x="10433172" y="-804044"/>
            <a:ext cx="1580741" cy="2749578"/>
          </a:xfrm>
          <a:prstGeom prst="rect"/>
        </p:spPr>
      </p:pic>
      <p:pic>
        <p:nvPicPr>
          <p:cNvPr id="2097170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27665" t="42817"/>
          <a:stretch>
            <a:fillRect/>
          </a:stretch>
        </p:blipFill>
        <p:spPr>
          <a:xfrm rot="5400000" flipH="1" flipV="1">
            <a:off x="8023303" y="-746095"/>
            <a:ext cx="1887248" cy="2236652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171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 cstate="print"/>
          <a:srcRect l="35098" t="2629" b="56996"/>
          <a:stretch>
            <a:fillRect/>
          </a:stretch>
        </p:blipFill>
        <p:spPr>
          <a:xfrm rot="5400000" flipH="1" flipV="1">
            <a:off x="1673656" y="-993974"/>
            <a:ext cx="2500432" cy="2331981"/>
          </a:xfrm>
          <a:prstGeom prst="rect"/>
        </p:spPr>
      </p:pic>
      <p:sp>
        <p:nvSpPr>
          <p:cNvPr id="1048595" name="Freeform 6"/>
          <p:cNvSpPr/>
          <p:nvPr/>
        </p:nvSpPr>
        <p:spPr bwMode="auto">
          <a:xfrm>
            <a:off x="1863948" y="2461023"/>
            <a:ext cx="1818239" cy="892783"/>
          </a:xfrm>
          <a:custGeom>
            <a:avLst/>
            <a:gdLst>
              <a:gd name="T0" fmla="*/ 2215516 w 702"/>
              <a:gd name="T1" fmla="*/ 545358 h 343"/>
              <a:gd name="T2" fmla="*/ 1934631 w 702"/>
              <a:gd name="T3" fmla="*/ 383653 h 343"/>
              <a:gd name="T4" fmla="*/ 1934631 w 702"/>
              <a:gd name="T5" fmla="*/ 152193 h 343"/>
              <a:gd name="T6" fmla="*/ 1783143 w 702"/>
              <a:gd name="T7" fmla="*/ 0 h 343"/>
              <a:gd name="T8" fmla="*/ 151488 w 702"/>
              <a:gd name="T9" fmla="*/ 0 h 343"/>
              <a:gd name="T10" fmla="*/ 0 w 702"/>
              <a:gd name="T11" fmla="*/ 152193 h 343"/>
              <a:gd name="T12" fmla="*/ 0 w 702"/>
              <a:gd name="T13" fmla="*/ 935353 h 343"/>
              <a:gd name="T14" fmla="*/ 151488 w 702"/>
              <a:gd name="T15" fmla="*/ 1087546 h 343"/>
              <a:gd name="T16" fmla="*/ 1783143 w 702"/>
              <a:gd name="T17" fmla="*/ 1087546 h 343"/>
              <a:gd name="T18" fmla="*/ 1934631 w 702"/>
              <a:gd name="T19" fmla="*/ 935353 h 343"/>
              <a:gd name="T20" fmla="*/ 1934631 w 702"/>
              <a:gd name="T21" fmla="*/ 703893 h 343"/>
              <a:gd name="T22" fmla="*/ 2215516 w 702"/>
              <a:gd name="T23" fmla="*/ 545358 h 34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2" h="343">
                <a:moveTo>
                  <a:pt x="702" y="172"/>
                </a:moveTo>
                <a:cubicBezTo>
                  <a:pt x="613" y="121"/>
                  <a:pt x="613" y="121"/>
                  <a:pt x="613" y="121"/>
                </a:cubicBezTo>
                <a:cubicBezTo>
                  <a:pt x="613" y="48"/>
                  <a:pt x="613" y="48"/>
                  <a:pt x="613" y="48"/>
                </a:cubicBezTo>
                <a:cubicBezTo>
                  <a:pt x="613" y="22"/>
                  <a:pt x="592" y="0"/>
                  <a:pt x="56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322"/>
                  <a:pt x="22" y="343"/>
                  <a:pt x="48" y="343"/>
                </a:cubicBezTo>
                <a:cubicBezTo>
                  <a:pt x="565" y="343"/>
                  <a:pt x="565" y="343"/>
                  <a:pt x="565" y="343"/>
                </a:cubicBezTo>
                <a:cubicBezTo>
                  <a:pt x="592" y="343"/>
                  <a:pt x="613" y="322"/>
                  <a:pt x="613" y="295"/>
                </a:cubicBezTo>
                <a:cubicBezTo>
                  <a:pt x="613" y="222"/>
                  <a:pt x="613" y="222"/>
                  <a:pt x="613" y="222"/>
                </a:cubicBezTo>
                <a:lnTo>
                  <a:pt x="702" y="172"/>
                </a:lnTo>
                <a:close/>
              </a:path>
            </a:pathLst>
          </a:custGeom>
          <a:solidFill>
            <a:srgbClr val="7C81A1"/>
          </a:solidFill>
          <a:ln>
            <a:noFill/>
          </a:ln>
        </p:spPr>
        <p:txBody>
          <a:bodyPr/>
          <a:p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A</a:t>
            </a:r>
            <a:r>
              <a:rPr b="1" lang="en-US">
                <a:solidFill>
                  <a:srgbClr val="FFFFFF"/>
                </a:solidFill>
              </a:rPr>
              <a:t>t</a:t>
            </a:r>
            <a:r>
              <a:rPr b="1" lang="en-US">
                <a:solidFill>
                  <a:srgbClr val="FFFFFF"/>
                </a:solidFill>
              </a:rPr>
              <a:t>t</a:t>
            </a:r>
            <a:r>
              <a:rPr b="1" lang="en-US">
                <a:solidFill>
                  <a:srgbClr val="FFFFFF"/>
                </a:solidFill>
              </a:rPr>
              <a:t>r</a:t>
            </a:r>
            <a:r>
              <a:rPr b="1" lang="en-US">
                <a:solidFill>
                  <a:srgbClr val="FFFFFF"/>
                </a:solidFill>
              </a:rPr>
              <a:t>a</a:t>
            </a:r>
            <a:r>
              <a:rPr b="1" lang="en-US">
                <a:solidFill>
                  <a:srgbClr val="FFFFFF"/>
                </a:solidFill>
              </a:rPr>
              <a:t>c</a:t>
            </a:r>
            <a:r>
              <a:rPr b="1" lang="en-US">
                <a:solidFill>
                  <a:srgbClr val="FFFFFF"/>
                </a:solidFill>
              </a:rPr>
              <a:t>t</a:t>
            </a:r>
            <a:r>
              <a:rPr b="1" lang="en-US">
                <a:solidFill>
                  <a:srgbClr val="FFFFFF"/>
                </a:solidFill>
              </a:rPr>
              <a:t>ive</a:t>
            </a:r>
            <a:endParaRPr b="1" lang="en-ID">
              <a:solidFill>
                <a:srgbClr val="FFFFFF"/>
              </a:solidFill>
            </a:endParaRPr>
          </a:p>
          <a:p>
            <a:r>
              <a:rPr b="1" lang="en-US">
                <a:solidFill>
                  <a:srgbClr val="FFFFFF"/>
                </a:solidFill>
              </a:rPr>
              <a:t>O</a:t>
            </a:r>
            <a:r>
              <a:rPr b="1" lang="en-US">
                <a:solidFill>
                  <a:srgbClr val="FFFFFF"/>
                </a:solidFill>
              </a:rPr>
              <a:t>p</a:t>
            </a:r>
            <a:r>
              <a:rPr b="1" lang="en-US">
                <a:solidFill>
                  <a:srgbClr val="FFFFFF"/>
                </a:solidFill>
              </a:rPr>
              <a:t>p</a:t>
            </a:r>
            <a:r>
              <a:rPr b="1" lang="en-US">
                <a:solidFill>
                  <a:srgbClr val="FFFFFF"/>
                </a:solidFill>
              </a:rPr>
              <a:t>ortuni</a:t>
            </a:r>
            <a:r>
              <a:rPr b="1" lang="en-US">
                <a:solidFill>
                  <a:srgbClr val="FFFFFF"/>
                </a:solidFill>
              </a:rPr>
              <a:t>ties</a:t>
            </a:r>
            <a:endParaRPr b="1" lang="en-ID">
              <a:solidFill>
                <a:srgbClr val="FFFFFF"/>
              </a:solidFill>
            </a:endParaRPr>
          </a:p>
        </p:txBody>
      </p:sp>
      <p:sp>
        <p:nvSpPr>
          <p:cNvPr id="1048596" name="Freeform 6"/>
          <p:cNvSpPr/>
          <p:nvPr/>
        </p:nvSpPr>
        <p:spPr bwMode="auto">
          <a:xfrm>
            <a:off x="1863948" y="3513413"/>
            <a:ext cx="1818239" cy="892783"/>
          </a:xfrm>
          <a:custGeom>
            <a:avLst/>
            <a:gdLst>
              <a:gd name="T0" fmla="*/ 2215516 w 702"/>
              <a:gd name="T1" fmla="*/ 545358 h 343"/>
              <a:gd name="T2" fmla="*/ 1934631 w 702"/>
              <a:gd name="T3" fmla="*/ 383653 h 343"/>
              <a:gd name="T4" fmla="*/ 1934631 w 702"/>
              <a:gd name="T5" fmla="*/ 152193 h 343"/>
              <a:gd name="T6" fmla="*/ 1783143 w 702"/>
              <a:gd name="T7" fmla="*/ 0 h 343"/>
              <a:gd name="T8" fmla="*/ 151488 w 702"/>
              <a:gd name="T9" fmla="*/ 0 h 343"/>
              <a:gd name="T10" fmla="*/ 0 w 702"/>
              <a:gd name="T11" fmla="*/ 152193 h 343"/>
              <a:gd name="T12" fmla="*/ 0 w 702"/>
              <a:gd name="T13" fmla="*/ 935353 h 343"/>
              <a:gd name="T14" fmla="*/ 151488 w 702"/>
              <a:gd name="T15" fmla="*/ 1087546 h 343"/>
              <a:gd name="T16" fmla="*/ 1783143 w 702"/>
              <a:gd name="T17" fmla="*/ 1087546 h 343"/>
              <a:gd name="T18" fmla="*/ 1934631 w 702"/>
              <a:gd name="T19" fmla="*/ 935353 h 343"/>
              <a:gd name="T20" fmla="*/ 1934631 w 702"/>
              <a:gd name="T21" fmla="*/ 703893 h 343"/>
              <a:gd name="T22" fmla="*/ 2215516 w 702"/>
              <a:gd name="T23" fmla="*/ 545358 h 34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2" h="343">
                <a:moveTo>
                  <a:pt x="702" y="172"/>
                </a:moveTo>
                <a:cubicBezTo>
                  <a:pt x="613" y="121"/>
                  <a:pt x="613" y="121"/>
                  <a:pt x="613" y="121"/>
                </a:cubicBezTo>
                <a:cubicBezTo>
                  <a:pt x="613" y="48"/>
                  <a:pt x="613" y="48"/>
                  <a:pt x="613" y="48"/>
                </a:cubicBezTo>
                <a:cubicBezTo>
                  <a:pt x="613" y="22"/>
                  <a:pt x="592" y="0"/>
                  <a:pt x="56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322"/>
                  <a:pt x="22" y="343"/>
                  <a:pt x="48" y="343"/>
                </a:cubicBezTo>
                <a:cubicBezTo>
                  <a:pt x="565" y="343"/>
                  <a:pt x="565" y="343"/>
                  <a:pt x="565" y="343"/>
                </a:cubicBezTo>
                <a:cubicBezTo>
                  <a:pt x="592" y="343"/>
                  <a:pt x="613" y="322"/>
                  <a:pt x="613" y="295"/>
                </a:cubicBezTo>
                <a:cubicBezTo>
                  <a:pt x="613" y="222"/>
                  <a:pt x="613" y="222"/>
                  <a:pt x="613" y="222"/>
                </a:cubicBezTo>
                <a:lnTo>
                  <a:pt x="702" y="172"/>
                </a:lnTo>
                <a:close/>
              </a:path>
            </a:pathLst>
          </a:custGeom>
          <a:solidFill>
            <a:srgbClr val="9598CC"/>
          </a:solidFill>
          <a:ln>
            <a:noFill/>
          </a:ln>
        </p:spPr>
        <p:txBody>
          <a:bodyPr/>
          <a:p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G</a:t>
            </a:r>
            <a:r>
              <a:rPr b="1" lang="en-US">
                <a:solidFill>
                  <a:srgbClr val="FFFFFF"/>
                </a:solidFill>
              </a:rPr>
              <a:t>r</a:t>
            </a:r>
            <a:r>
              <a:rPr b="1" lang="en-US">
                <a:solidFill>
                  <a:srgbClr val="FFFFFF"/>
                </a:solidFill>
              </a:rPr>
              <a:t>o</a:t>
            </a:r>
            <a:r>
              <a:rPr b="1" lang="en-US">
                <a:solidFill>
                  <a:srgbClr val="FFFFFF"/>
                </a:solidFill>
              </a:rPr>
              <a:t>w</a:t>
            </a:r>
            <a:r>
              <a:rPr b="1" lang="en-US">
                <a:solidFill>
                  <a:srgbClr val="FFFFFF"/>
                </a:solidFill>
              </a:rPr>
              <a:t>ing</a:t>
            </a:r>
            <a:endParaRPr b="1" lang="en-ID">
              <a:solidFill>
                <a:srgbClr val="FFFFFF"/>
              </a:solidFill>
            </a:endParaRPr>
          </a:p>
          <a:p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 </a:t>
            </a:r>
            <a:r>
              <a:rPr b="1" lang="en-US">
                <a:solidFill>
                  <a:srgbClr val="FFFFFF"/>
                </a:solidFill>
              </a:rPr>
              <a:t>D</a:t>
            </a:r>
            <a:r>
              <a:rPr b="1" lang="en-US">
                <a:solidFill>
                  <a:srgbClr val="FFFFFF"/>
                </a:solidFill>
              </a:rPr>
              <a:t>e</a:t>
            </a:r>
            <a:r>
              <a:rPr b="1" lang="en-US">
                <a:solidFill>
                  <a:srgbClr val="FFFFFF"/>
                </a:solidFill>
              </a:rPr>
              <a:t>m</a:t>
            </a:r>
            <a:r>
              <a:rPr b="1" lang="en-US">
                <a:solidFill>
                  <a:srgbClr val="FFFFFF"/>
                </a:solidFill>
              </a:rPr>
              <a:t>a</a:t>
            </a:r>
            <a:r>
              <a:rPr b="1" lang="en-US">
                <a:solidFill>
                  <a:srgbClr val="FFFFFF"/>
                </a:solidFill>
              </a:rPr>
              <a:t>n</a:t>
            </a:r>
            <a:r>
              <a:rPr b="1" lang="en-US">
                <a:solidFill>
                  <a:srgbClr val="FFFFFF"/>
                </a:solidFill>
              </a:rPr>
              <a:t>d</a:t>
            </a:r>
            <a:endParaRPr b="1" lang="en-ID">
              <a:solidFill>
                <a:srgbClr val="FFFFFF"/>
              </a:solidFill>
            </a:endParaRPr>
          </a:p>
        </p:txBody>
      </p:sp>
      <p:sp>
        <p:nvSpPr>
          <p:cNvPr id="1048597" name="Freeform 6"/>
          <p:cNvSpPr/>
          <p:nvPr/>
        </p:nvSpPr>
        <p:spPr bwMode="auto">
          <a:xfrm>
            <a:off x="1863948" y="4598365"/>
            <a:ext cx="1818239" cy="892188"/>
          </a:xfrm>
          <a:custGeom>
            <a:avLst/>
            <a:gdLst>
              <a:gd name="T0" fmla="*/ 702 w 702"/>
              <a:gd name="T1" fmla="*/ 172 h 343"/>
              <a:gd name="T2" fmla="*/ 613 w 702"/>
              <a:gd name="T3" fmla="*/ 121 h 343"/>
              <a:gd name="T4" fmla="*/ 613 w 702"/>
              <a:gd name="T5" fmla="*/ 48 h 343"/>
              <a:gd name="T6" fmla="*/ 565 w 702"/>
              <a:gd name="T7" fmla="*/ 0 h 343"/>
              <a:gd name="T8" fmla="*/ 48 w 702"/>
              <a:gd name="T9" fmla="*/ 0 h 343"/>
              <a:gd name="T10" fmla="*/ 0 w 702"/>
              <a:gd name="T11" fmla="*/ 48 h 343"/>
              <a:gd name="T12" fmla="*/ 0 w 702"/>
              <a:gd name="T13" fmla="*/ 295 h 343"/>
              <a:gd name="T14" fmla="*/ 48 w 702"/>
              <a:gd name="T15" fmla="*/ 343 h 343"/>
              <a:gd name="T16" fmla="*/ 565 w 702"/>
              <a:gd name="T17" fmla="*/ 343 h 343"/>
              <a:gd name="T18" fmla="*/ 613 w 702"/>
              <a:gd name="T19" fmla="*/ 295 h 343"/>
              <a:gd name="T20" fmla="*/ 613 w 702"/>
              <a:gd name="T21" fmla="*/ 222 h 343"/>
              <a:gd name="T22" fmla="*/ 702 w 702"/>
              <a:gd name="T23" fmla="*/ 172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02" h="343">
                <a:moveTo>
                  <a:pt x="702" y="172"/>
                </a:moveTo>
                <a:cubicBezTo>
                  <a:pt x="613" y="121"/>
                  <a:pt x="613" y="121"/>
                  <a:pt x="613" y="121"/>
                </a:cubicBezTo>
                <a:cubicBezTo>
                  <a:pt x="613" y="48"/>
                  <a:pt x="613" y="48"/>
                  <a:pt x="613" y="48"/>
                </a:cubicBezTo>
                <a:cubicBezTo>
                  <a:pt x="613" y="22"/>
                  <a:pt x="592" y="0"/>
                  <a:pt x="56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322"/>
                  <a:pt x="22" y="343"/>
                  <a:pt x="48" y="343"/>
                </a:cubicBezTo>
                <a:cubicBezTo>
                  <a:pt x="565" y="343"/>
                  <a:pt x="565" y="343"/>
                  <a:pt x="565" y="343"/>
                </a:cubicBezTo>
                <a:cubicBezTo>
                  <a:pt x="592" y="343"/>
                  <a:pt x="613" y="322"/>
                  <a:pt x="613" y="295"/>
                </a:cubicBezTo>
                <a:cubicBezTo>
                  <a:pt x="613" y="222"/>
                  <a:pt x="613" y="222"/>
                  <a:pt x="613" y="222"/>
                </a:cubicBezTo>
                <a:lnTo>
                  <a:pt x="702" y="172"/>
                </a:lnTo>
                <a:close/>
              </a:path>
            </a:pathLst>
          </a:custGeom>
          <a:solidFill>
            <a:srgbClr val="84B4E1"/>
          </a:solidFill>
          <a:ln>
            <a:noFill/>
          </a:ln>
        </p:spPr>
        <p:txBody>
          <a:bodyPr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P</a:t>
            </a:r>
            <a:r>
              <a:rPr b="1" lang="en-US">
                <a:solidFill>
                  <a:srgbClr val="FFFFFF"/>
                </a:solidFill>
                <a:latin typeface="+mn-lt"/>
              </a:rPr>
              <a:t>o</a:t>
            </a:r>
            <a:r>
              <a:rPr b="1" lang="en-US">
                <a:solidFill>
                  <a:srgbClr val="FFFFFF"/>
                </a:solidFill>
                <a:latin typeface="+mn-lt"/>
              </a:rPr>
              <a:t>l</a:t>
            </a:r>
            <a:r>
              <a:rPr b="1" lang="en-US">
                <a:solidFill>
                  <a:srgbClr val="FFFFFF"/>
                </a:solidFill>
                <a:latin typeface="+mn-lt"/>
              </a:rPr>
              <a:t>i</a:t>
            </a:r>
            <a:r>
              <a:rPr b="1" lang="en-US">
                <a:solidFill>
                  <a:srgbClr val="FFFFFF"/>
                </a:solidFill>
                <a:latin typeface="+mn-lt"/>
              </a:rPr>
              <a:t>c</a:t>
            </a:r>
            <a:r>
              <a:rPr b="1" lang="en-US">
                <a:solidFill>
                  <a:srgbClr val="FFFFFF"/>
                </a:solidFill>
                <a:latin typeface="+mn-lt"/>
              </a:rPr>
              <a:t>y</a:t>
            </a:r>
            <a:endParaRPr b="1" lang="id-ID">
              <a:solidFill>
                <a:srgbClr val="FFFFFF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S</a:t>
            </a:r>
            <a:r>
              <a:rPr b="1" lang="en-US">
                <a:solidFill>
                  <a:srgbClr val="FFFFFF"/>
                </a:solidFill>
                <a:latin typeface="+mn-lt"/>
              </a:rPr>
              <a:t>u</a:t>
            </a:r>
            <a:r>
              <a:rPr b="1" lang="en-US">
                <a:solidFill>
                  <a:srgbClr val="FFFFFF"/>
                </a:solidFill>
                <a:latin typeface="+mn-lt"/>
              </a:rPr>
              <a:t>p</a:t>
            </a:r>
            <a:r>
              <a:rPr b="1" lang="en-US">
                <a:solidFill>
                  <a:srgbClr val="FFFFFF"/>
                </a:solidFill>
                <a:latin typeface="+mn-lt"/>
              </a:rPr>
              <a:t>p</a:t>
            </a:r>
            <a:r>
              <a:rPr b="1" lang="en-US">
                <a:solidFill>
                  <a:srgbClr val="FFFFFF"/>
                </a:solidFill>
                <a:latin typeface="+mn-lt"/>
              </a:rPr>
              <a:t>ort</a:t>
            </a:r>
            <a:endParaRPr b="1" lang="id-ID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48598" name="Freeform 6"/>
          <p:cNvSpPr/>
          <p:nvPr/>
        </p:nvSpPr>
        <p:spPr bwMode="auto">
          <a:xfrm>
            <a:off x="1863948" y="5650755"/>
            <a:ext cx="1818239" cy="892188"/>
          </a:xfrm>
          <a:custGeom>
            <a:avLst/>
            <a:gdLst>
              <a:gd name="T0" fmla="*/ 702 w 702"/>
              <a:gd name="T1" fmla="*/ 172 h 343"/>
              <a:gd name="T2" fmla="*/ 613 w 702"/>
              <a:gd name="T3" fmla="*/ 121 h 343"/>
              <a:gd name="T4" fmla="*/ 613 w 702"/>
              <a:gd name="T5" fmla="*/ 48 h 343"/>
              <a:gd name="T6" fmla="*/ 565 w 702"/>
              <a:gd name="T7" fmla="*/ 0 h 343"/>
              <a:gd name="T8" fmla="*/ 48 w 702"/>
              <a:gd name="T9" fmla="*/ 0 h 343"/>
              <a:gd name="T10" fmla="*/ 0 w 702"/>
              <a:gd name="T11" fmla="*/ 48 h 343"/>
              <a:gd name="T12" fmla="*/ 0 w 702"/>
              <a:gd name="T13" fmla="*/ 295 h 343"/>
              <a:gd name="T14" fmla="*/ 48 w 702"/>
              <a:gd name="T15" fmla="*/ 343 h 343"/>
              <a:gd name="T16" fmla="*/ 565 w 702"/>
              <a:gd name="T17" fmla="*/ 343 h 343"/>
              <a:gd name="T18" fmla="*/ 613 w 702"/>
              <a:gd name="T19" fmla="*/ 295 h 343"/>
              <a:gd name="T20" fmla="*/ 613 w 702"/>
              <a:gd name="T21" fmla="*/ 222 h 343"/>
              <a:gd name="T22" fmla="*/ 702 w 702"/>
              <a:gd name="T23" fmla="*/ 172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02" h="343">
                <a:moveTo>
                  <a:pt x="702" y="172"/>
                </a:moveTo>
                <a:cubicBezTo>
                  <a:pt x="613" y="121"/>
                  <a:pt x="613" y="121"/>
                  <a:pt x="613" y="121"/>
                </a:cubicBezTo>
                <a:cubicBezTo>
                  <a:pt x="613" y="48"/>
                  <a:pt x="613" y="48"/>
                  <a:pt x="613" y="48"/>
                </a:cubicBezTo>
                <a:cubicBezTo>
                  <a:pt x="613" y="22"/>
                  <a:pt x="592" y="0"/>
                  <a:pt x="56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295"/>
                  <a:pt x="0" y="295"/>
                  <a:pt x="0" y="295"/>
                </a:cubicBezTo>
                <a:cubicBezTo>
                  <a:pt x="0" y="322"/>
                  <a:pt x="22" y="343"/>
                  <a:pt x="48" y="343"/>
                </a:cubicBezTo>
                <a:cubicBezTo>
                  <a:pt x="565" y="343"/>
                  <a:pt x="565" y="343"/>
                  <a:pt x="565" y="343"/>
                </a:cubicBezTo>
                <a:cubicBezTo>
                  <a:pt x="592" y="343"/>
                  <a:pt x="613" y="322"/>
                  <a:pt x="613" y="295"/>
                </a:cubicBezTo>
                <a:cubicBezTo>
                  <a:pt x="613" y="222"/>
                  <a:pt x="613" y="222"/>
                  <a:pt x="613" y="222"/>
                </a:cubicBezTo>
                <a:lnTo>
                  <a:pt x="702" y="172"/>
                </a:lnTo>
                <a:close/>
              </a:path>
            </a:pathLst>
          </a:custGeom>
          <a:solidFill>
            <a:srgbClr val="ED8C97"/>
          </a:solidFill>
          <a:ln>
            <a:noFill/>
          </a:ln>
        </p:spPr>
        <p:txBody>
          <a:bodyPr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I</a:t>
            </a:r>
            <a:r>
              <a:rPr b="1" lang="en-US">
                <a:solidFill>
                  <a:srgbClr val="FFFFFF"/>
                </a:solidFill>
                <a:latin typeface="+mn-lt"/>
              </a:rPr>
              <a:t>n</a:t>
            </a:r>
            <a:r>
              <a:rPr b="1" lang="en-US">
                <a:solidFill>
                  <a:srgbClr val="FFFFFF"/>
                </a:solidFill>
                <a:latin typeface="+mn-lt"/>
              </a:rPr>
              <a:t>c</a:t>
            </a:r>
            <a:r>
              <a:rPr b="1" lang="en-US">
                <a:solidFill>
                  <a:srgbClr val="FFFFFF"/>
                </a:solidFill>
                <a:latin typeface="+mn-lt"/>
              </a:rPr>
              <a:t>r</a:t>
            </a:r>
            <a:r>
              <a:rPr b="1" lang="en-US">
                <a:solidFill>
                  <a:srgbClr val="FFFFFF"/>
                </a:solidFill>
                <a:latin typeface="+mn-lt"/>
              </a:rPr>
              <a:t>e</a:t>
            </a:r>
            <a:r>
              <a:rPr b="1" lang="en-US">
                <a:solidFill>
                  <a:srgbClr val="FFFFFF"/>
                </a:solidFill>
                <a:latin typeface="+mn-lt"/>
              </a:rPr>
              <a:t>a</a:t>
            </a:r>
            <a:r>
              <a:rPr b="1" lang="en-US">
                <a:solidFill>
                  <a:srgbClr val="FFFFFF"/>
                </a:solidFill>
                <a:latin typeface="+mn-lt"/>
              </a:rPr>
              <a:t>s</a:t>
            </a:r>
            <a:r>
              <a:rPr b="1" lang="en-US">
                <a:solidFill>
                  <a:srgbClr val="FFFFFF"/>
                </a:solidFill>
                <a:latin typeface="+mn-lt"/>
              </a:rPr>
              <a:t>ing</a:t>
            </a:r>
            <a:endParaRPr b="1" lang="id-ID">
              <a:solidFill>
                <a:srgbClr val="FFFFFF"/>
              </a:solidFill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 </a:t>
            </a:r>
            <a:r>
              <a:rPr b="1" lang="en-US">
                <a:solidFill>
                  <a:srgbClr val="FFFFFF"/>
                </a:solidFill>
                <a:latin typeface="+mn-lt"/>
              </a:rPr>
              <a:t>I</a:t>
            </a:r>
            <a:r>
              <a:rPr b="1" lang="en-US">
                <a:solidFill>
                  <a:srgbClr val="FFFFFF"/>
                </a:solidFill>
                <a:latin typeface="+mn-lt"/>
              </a:rPr>
              <a:t>n</a:t>
            </a:r>
            <a:r>
              <a:rPr b="1" lang="en-US">
                <a:solidFill>
                  <a:srgbClr val="FFFFFF"/>
                </a:solidFill>
                <a:latin typeface="+mn-lt"/>
              </a:rPr>
              <a:t>v</a:t>
            </a:r>
            <a:r>
              <a:rPr b="1" lang="en-US">
                <a:solidFill>
                  <a:srgbClr val="FFFFFF"/>
                </a:solidFill>
                <a:latin typeface="+mn-lt"/>
              </a:rPr>
              <a:t>e</a:t>
            </a:r>
            <a:r>
              <a:rPr b="1" lang="en-US">
                <a:solidFill>
                  <a:srgbClr val="FFFFFF"/>
                </a:solidFill>
                <a:latin typeface="+mn-lt"/>
              </a:rPr>
              <a:t>s</a:t>
            </a:r>
            <a:r>
              <a:rPr b="1" lang="en-US">
                <a:solidFill>
                  <a:srgbClr val="FFFFFF"/>
                </a:solidFill>
                <a:latin typeface="+mn-lt"/>
              </a:rPr>
              <a:t>tment</a:t>
            </a:r>
            <a:endParaRPr b="1" lang="id-ID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145728" name="Straight Connector 29"/>
          <p:cNvCxnSpPr>
            <a:cxnSpLocks/>
          </p:cNvCxnSpPr>
          <p:nvPr/>
        </p:nvCxnSpPr>
        <p:spPr>
          <a:xfrm>
            <a:off x="4089862" y="6542943"/>
            <a:ext cx="6818396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30"/>
          <p:cNvCxnSpPr>
            <a:cxnSpLocks/>
          </p:cNvCxnSpPr>
          <p:nvPr/>
        </p:nvCxnSpPr>
        <p:spPr>
          <a:xfrm>
            <a:off x="3682187" y="4513705"/>
            <a:ext cx="6818396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Straight Connector 31"/>
          <p:cNvCxnSpPr>
            <a:cxnSpLocks/>
          </p:cNvCxnSpPr>
          <p:nvPr/>
        </p:nvCxnSpPr>
        <p:spPr>
          <a:xfrm>
            <a:off x="3682187" y="5583027"/>
            <a:ext cx="6818396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32"/>
          <p:cNvCxnSpPr>
            <a:cxnSpLocks/>
          </p:cNvCxnSpPr>
          <p:nvPr/>
        </p:nvCxnSpPr>
        <p:spPr>
          <a:xfrm>
            <a:off x="3682187" y="6583319"/>
            <a:ext cx="6818396" cy="0"/>
          </a:xfrm>
          <a:prstGeom prst="line"/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9" name=""/>
          <p:cNvSpPr txBox="1"/>
          <p:nvPr/>
        </p:nvSpPr>
        <p:spPr>
          <a:xfrm>
            <a:off x="4089862" y="3740834"/>
            <a:ext cx="6141371" cy="574041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1600" lang="en-US">
                <a:solidFill>
                  <a:srgbClr val="000000"/>
                </a:solidFill>
              </a:rPr>
              <a:t>I</a:t>
            </a:r>
            <a:r>
              <a:rPr sz="1600" lang="en-US">
                <a:solidFill>
                  <a:srgbClr val="000000"/>
                </a:solidFill>
              </a:rPr>
              <a:t>n</a:t>
            </a:r>
            <a:r>
              <a:rPr sz="1600" lang="en-US">
                <a:solidFill>
                  <a:srgbClr val="000000"/>
                </a:solidFill>
              </a:rPr>
              <a:t>d</a:t>
            </a:r>
            <a:r>
              <a:rPr sz="1600" lang="en-US">
                <a:solidFill>
                  <a:srgbClr val="000000"/>
                </a:solidFill>
              </a:rPr>
              <a:t>i</a:t>
            </a:r>
            <a:r>
              <a:rPr sz="1600" lang="en-US">
                <a:solidFill>
                  <a:srgbClr val="000000"/>
                </a:solidFill>
              </a:rPr>
              <a:t>a</a:t>
            </a:r>
            <a:r>
              <a:rPr sz="1600" lang="en-US">
                <a:solidFill>
                  <a:srgbClr val="000000"/>
                </a:solidFill>
              </a:rPr>
              <a:t>i</a:t>
            </a:r>
            <a:r>
              <a:rPr sz="1600" lang="en-US">
                <a:solidFill>
                  <a:srgbClr val="000000"/>
                </a:solidFill>
              </a:rPr>
              <a:t>s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t</a:t>
            </a:r>
            <a:r>
              <a:rPr sz="1600" lang="en-US">
                <a:solidFill>
                  <a:srgbClr val="000000"/>
                </a:solidFill>
              </a:rPr>
              <a:t>h</a:t>
            </a:r>
            <a:r>
              <a:rPr sz="1600" lang="en-US">
                <a:solidFill>
                  <a:srgbClr val="000000"/>
                </a:solidFill>
              </a:rPr>
              <a:t>e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f</a:t>
            </a:r>
            <a:r>
              <a:rPr sz="1600" lang="en-US">
                <a:solidFill>
                  <a:srgbClr val="000000"/>
                </a:solidFill>
              </a:rPr>
              <a:t>a</a:t>
            </a:r>
            <a:r>
              <a:rPr sz="1600" lang="en-US">
                <a:solidFill>
                  <a:srgbClr val="000000"/>
                </a:solidFill>
              </a:rPr>
              <a:t>s</a:t>
            </a:r>
            <a:r>
              <a:rPr sz="1600" lang="en-US">
                <a:solidFill>
                  <a:srgbClr val="000000"/>
                </a:solidFill>
              </a:rPr>
              <a:t>t</a:t>
            </a:r>
            <a:r>
              <a:rPr sz="1600" lang="en-US">
                <a:solidFill>
                  <a:srgbClr val="000000"/>
                </a:solidFill>
              </a:rPr>
              <a:t>e</a:t>
            </a:r>
            <a:r>
              <a:rPr sz="1600" lang="en-US">
                <a:solidFill>
                  <a:srgbClr val="000000"/>
                </a:solidFill>
              </a:rPr>
              <a:t>s</a:t>
            </a:r>
            <a:r>
              <a:rPr sz="1600" lang="en-US">
                <a:solidFill>
                  <a:srgbClr val="000000"/>
                </a:solidFill>
              </a:rPr>
              <a:t>t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growing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E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-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c</a:t>
            </a:r>
            <a:r>
              <a:rPr sz="1600" lang="en-US">
                <a:solidFill>
                  <a:srgbClr val="000000"/>
                </a:solidFill>
              </a:rPr>
              <a:t>o</a:t>
            </a:r>
            <a:r>
              <a:rPr sz="1600" lang="en-US">
                <a:solidFill>
                  <a:srgbClr val="000000"/>
                </a:solidFill>
              </a:rPr>
              <a:t>m</a:t>
            </a:r>
            <a:r>
              <a:rPr sz="1600" lang="en-US">
                <a:solidFill>
                  <a:srgbClr val="000000"/>
                </a:solidFill>
              </a:rPr>
              <a:t>m</a:t>
            </a:r>
            <a:r>
              <a:rPr sz="1600" lang="en-US">
                <a:solidFill>
                  <a:srgbClr val="000000"/>
                </a:solidFill>
              </a:rPr>
              <a:t>e</a:t>
            </a:r>
            <a:r>
              <a:rPr sz="1600" lang="en-US">
                <a:solidFill>
                  <a:srgbClr val="000000"/>
                </a:solidFill>
              </a:rPr>
              <a:t>r</a:t>
            </a:r>
            <a:r>
              <a:rPr sz="1600" lang="en-US">
                <a:solidFill>
                  <a:srgbClr val="000000"/>
                </a:solidFill>
              </a:rPr>
              <a:t>ce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m</a:t>
            </a:r>
            <a:r>
              <a:rPr sz="1600" lang="en-US">
                <a:solidFill>
                  <a:srgbClr val="000000"/>
                </a:solidFill>
              </a:rPr>
              <a:t>a</a:t>
            </a:r>
            <a:r>
              <a:rPr sz="1600" lang="en-US">
                <a:solidFill>
                  <a:srgbClr val="000000"/>
                </a:solidFill>
              </a:rPr>
              <a:t>r</a:t>
            </a:r>
            <a:r>
              <a:rPr sz="1600" lang="en-US">
                <a:solidFill>
                  <a:srgbClr val="000000"/>
                </a:solidFill>
              </a:rPr>
              <a:t>k</a:t>
            </a:r>
            <a:r>
              <a:rPr sz="1600" lang="en-US">
                <a:solidFill>
                  <a:srgbClr val="000000"/>
                </a:solidFill>
              </a:rPr>
              <a:t>e</a:t>
            </a:r>
            <a:r>
              <a:rPr sz="1600" lang="en-US">
                <a:solidFill>
                  <a:srgbClr val="000000"/>
                </a:solidFill>
              </a:rPr>
              <a:t>t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and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is expected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t</a:t>
            </a:r>
            <a:r>
              <a:rPr sz="1600" lang="en-US">
                <a:solidFill>
                  <a:srgbClr val="000000"/>
                </a:solidFill>
              </a:rPr>
              <a:t>o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g</a:t>
            </a:r>
            <a:r>
              <a:rPr sz="1600" lang="en-US">
                <a:solidFill>
                  <a:srgbClr val="000000"/>
                </a:solidFill>
              </a:rPr>
              <a:t>r</a:t>
            </a:r>
            <a:r>
              <a:rPr sz="1600" lang="en-US">
                <a:solidFill>
                  <a:srgbClr val="000000"/>
                </a:solidFill>
              </a:rPr>
              <a:t>ow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a</a:t>
            </a:r>
            <a:r>
              <a:rPr sz="1600" lang="en-US">
                <a:solidFill>
                  <a:srgbClr val="000000"/>
                </a:solidFill>
              </a:rPr>
              <a:t>t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a</a:t>
            </a:r>
            <a:r>
              <a:rPr sz="1600" lang="en-US">
                <a:solidFill>
                  <a:srgbClr val="000000"/>
                </a:solidFill>
              </a:rPr>
              <a:t>p</a:t>
            </a:r>
            <a:r>
              <a:rPr sz="1600" lang="en-US">
                <a:solidFill>
                  <a:srgbClr val="000000"/>
                </a:solidFill>
              </a:rPr>
              <a:t>p</a:t>
            </a:r>
            <a:r>
              <a:rPr sz="1600" lang="en-US">
                <a:solidFill>
                  <a:srgbClr val="000000"/>
                </a:solidFill>
              </a:rPr>
              <a:t>r</a:t>
            </a:r>
            <a:r>
              <a:rPr sz="1600" lang="en-US">
                <a:solidFill>
                  <a:srgbClr val="000000"/>
                </a:solidFill>
              </a:rPr>
              <a:t>o</a:t>
            </a:r>
            <a:r>
              <a:rPr sz="1600" lang="en-US">
                <a:solidFill>
                  <a:srgbClr val="000000"/>
                </a:solidFill>
              </a:rPr>
              <a:t>x</a:t>
            </a:r>
            <a:r>
              <a:rPr sz="1600" lang="en-US">
                <a:solidFill>
                  <a:srgbClr val="000000"/>
                </a:solidFill>
              </a:rPr>
              <a:t>imately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1</a:t>
            </a:r>
            <a:r>
              <a:rPr sz="1600" lang="en-US">
                <a:solidFill>
                  <a:srgbClr val="000000"/>
                </a:solidFill>
              </a:rPr>
              <a:t>2</a:t>
            </a:r>
            <a:r>
              <a:rPr sz="1600" lang="en-US">
                <a:solidFill>
                  <a:srgbClr val="000000"/>
                </a:solidFill>
              </a:rPr>
              <a:t>0</a:t>
            </a:r>
            <a:r>
              <a:rPr sz="1600" lang="en-US">
                <a:solidFill>
                  <a:srgbClr val="000000"/>
                </a:solidFill>
              </a:rPr>
              <a:t>0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p</a:t>
            </a:r>
            <a:r>
              <a:rPr sz="1600" lang="en-US">
                <a:solidFill>
                  <a:srgbClr val="000000"/>
                </a:solidFill>
              </a:rPr>
              <a:t>e</a:t>
            </a:r>
            <a:r>
              <a:rPr sz="1600" lang="en-US">
                <a:solidFill>
                  <a:srgbClr val="000000"/>
                </a:solidFill>
              </a:rPr>
              <a:t>r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c</a:t>
            </a:r>
            <a:r>
              <a:rPr sz="1600" lang="en-US">
                <a:solidFill>
                  <a:srgbClr val="000000"/>
                </a:solidFill>
              </a:rPr>
              <a:t>e</a:t>
            </a:r>
            <a:r>
              <a:rPr sz="1600" lang="en-US">
                <a:solidFill>
                  <a:srgbClr val="000000"/>
                </a:solidFill>
              </a:rPr>
              <a:t>n</a:t>
            </a:r>
            <a:r>
              <a:rPr sz="1600" lang="en-US">
                <a:solidFill>
                  <a:srgbClr val="000000"/>
                </a:solidFill>
              </a:rPr>
              <a:t>t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b</a:t>
            </a:r>
            <a:r>
              <a:rPr sz="1600" lang="en-US">
                <a:solidFill>
                  <a:srgbClr val="000000"/>
                </a:solidFill>
              </a:rPr>
              <a:t>y</a:t>
            </a:r>
            <a:r>
              <a:rPr sz="1600" lang="en-US">
                <a:solidFill>
                  <a:srgbClr val="000000"/>
                </a:solidFill>
              </a:rPr>
              <a:t> </a:t>
            </a:r>
            <a:r>
              <a:rPr sz="1600" lang="en-US">
                <a:solidFill>
                  <a:srgbClr val="000000"/>
                </a:solidFill>
              </a:rPr>
              <a:t>2</a:t>
            </a:r>
            <a:r>
              <a:rPr sz="1600" lang="en-US">
                <a:solidFill>
                  <a:srgbClr val="000000"/>
                </a:solidFill>
              </a:rPr>
              <a:t>0</a:t>
            </a:r>
            <a:r>
              <a:rPr sz="1600" lang="en-US">
                <a:solidFill>
                  <a:srgbClr val="000000"/>
                </a:solidFill>
              </a:rPr>
              <a:t>2</a:t>
            </a:r>
            <a:r>
              <a:rPr sz="1600" lang="en-US">
                <a:solidFill>
                  <a:srgbClr val="000000"/>
                </a:solidFill>
              </a:rPr>
              <a:t>6</a:t>
            </a:r>
            <a:r>
              <a:rPr sz="1600" lang="en-US">
                <a:solidFill>
                  <a:srgbClr val="000000"/>
                </a:solidFill>
              </a:rPr>
              <a:t>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00" name=""/>
          <p:cNvSpPr txBox="1"/>
          <p:nvPr/>
        </p:nvSpPr>
        <p:spPr>
          <a:xfrm>
            <a:off x="4089862" y="2616516"/>
            <a:ext cx="5692357" cy="624841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'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-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y</a:t>
            </a:r>
            <a:r>
              <a:rPr sz="1800" lang="en-US">
                <a:solidFill>
                  <a:srgbClr val="000000"/>
                </a:solidFill>
              </a:rPr>
              <a:t>stem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growing</a:t>
            </a:r>
            <a:r>
              <a:rPr sz="1800" lang="en-US">
                <a:solidFill>
                  <a:srgbClr val="000000"/>
                </a:solidFill>
              </a:rPr>
              <a:t>,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w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w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y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es</a:t>
            </a:r>
            <a:r>
              <a:rPr sz="1800" lang="en-US">
                <a:solidFill>
                  <a:srgbClr val="000000"/>
                </a:solidFill>
              </a:rPr>
              <a:t>.</a:t>
            </a:r>
            <a:r>
              <a:rPr sz="1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01" name=""/>
          <p:cNvSpPr txBox="1"/>
          <p:nvPr/>
        </p:nvSpPr>
        <p:spPr>
          <a:xfrm>
            <a:off x="4055238" y="4491756"/>
            <a:ext cx="6072294" cy="3581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1800" lang="en-US">
                <a:solidFill>
                  <a:srgbClr val="000000"/>
                </a:solidFill>
              </a:rPr>
              <a:t>1</a:t>
            </a:r>
            <a:r>
              <a:rPr sz="1800" lang="en-US">
                <a:solidFill>
                  <a:srgbClr val="000000"/>
                </a:solidFill>
              </a:rPr>
              <a:t>0</a:t>
            </a:r>
            <a:r>
              <a:rPr sz="1800" lang="en-US">
                <a:solidFill>
                  <a:srgbClr val="000000"/>
                </a:solidFill>
              </a:rPr>
              <a:t>0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w</a:t>
            </a:r>
            <a:r>
              <a:rPr sz="1800" lang="en-US">
                <a:solidFill>
                  <a:srgbClr val="000000"/>
                </a:solidFill>
              </a:rPr>
              <a:t>ed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2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-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e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02" name=""/>
          <p:cNvSpPr txBox="1"/>
          <p:nvPr/>
        </p:nvSpPr>
        <p:spPr>
          <a:xfrm>
            <a:off x="4055237" y="5008984"/>
            <a:ext cx="6417796" cy="6248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1800" lang="en-US">
                <a:solidFill>
                  <a:srgbClr val="000000"/>
                </a:solidFill>
              </a:rPr>
              <a:t>1</a:t>
            </a:r>
            <a:r>
              <a:rPr sz="1800" lang="en-US">
                <a:solidFill>
                  <a:srgbClr val="000000"/>
                </a:solidFill>
              </a:rPr>
              <a:t>0</a:t>
            </a:r>
            <a:r>
              <a:rPr sz="1800" lang="en-US">
                <a:solidFill>
                  <a:srgbClr val="000000"/>
                </a:solidFill>
              </a:rPr>
              <a:t>0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k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ace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E-Commerce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03" name=""/>
          <p:cNvSpPr txBox="1"/>
          <p:nvPr/>
        </p:nvSpPr>
        <p:spPr>
          <a:xfrm>
            <a:off x="4063931" y="5583026"/>
            <a:ext cx="6400408" cy="891541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1800" lang="en-US">
                <a:solidFill>
                  <a:srgbClr val="000000"/>
                </a:solidFill>
              </a:rPr>
              <a:t>E-Commerce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mer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net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ies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India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eived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re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than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$</a:t>
            </a:r>
            <a:r>
              <a:rPr sz="1800" lang="en-US">
                <a:solidFill>
                  <a:srgbClr val="000000"/>
                </a:solidFill>
              </a:rPr>
              <a:t>$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4</a:t>
            </a:r>
            <a:r>
              <a:rPr sz="1800" lang="en-US">
                <a:solidFill>
                  <a:srgbClr val="000000"/>
                </a:solidFill>
              </a:rPr>
              <a:t>.</a:t>
            </a:r>
            <a:r>
              <a:rPr sz="1800" lang="en-US">
                <a:solidFill>
                  <a:srgbClr val="000000"/>
                </a:solidFill>
              </a:rPr>
              <a:t>3</a:t>
            </a:r>
            <a:r>
              <a:rPr sz="1800" lang="en-US">
                <a:solidFill>
                  <a:srgbClr val="000000"/>
                </a:solidFill>
              </a:rPr>
              <a:t>2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on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om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vate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quity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and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ure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capital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y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2</a:t>
            </a:r>
            <a:r>
              <a:rPr sz="1800" lang="en-US">
                <a:solidFill>
                  <a:srgbClr val="000000"/>
                </a:solidFill>
              </a:rPr>
              <a:t>0</a:t>
            </a:r>
            <a:r>
              <a:rPr sz="1800" lang="en-US">
                <a:solidFill>
                  <a:srgbClr val="000000"/>
                </a:solidFill>
              </a:rPr>
              <a:t>1</a:t>
            </a:r>
            <a:r>
              <a:rPr sz="1800" lang="en-US">
                <a:solidFill>
                  <a:srgbClr val="000000"/>
                </a:solidFill>
              </a:rPr>
              <a:t>9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04" name=""/>
          <p:cNvSpPr txBox="1"/>
          <p:nvPr/>
        </p:nvSpPr>
        <p:spPr>
          <a:xfrm>
            <a:off x="3450104" y="624827"/>
            <a:ext cx="7773437" cy="751839"/>
          </a:xfrm>
          <a:prstGeom prst="rect"/>
        </p:spPr>
        <p:txBody>
          <a:bodyPr rtlCol="0" wrap="square">
            <a:spAutoFit/>
          </a:bodyPr>
          <a:p>
            <a:r>
              <a:rPr b="1" sz="4400" lang="en-US">
                <a:solidFill>
                  <a:srgbClr val="808080"/>
                </a:solidFill>
              </a:rPr>
              <a:t>E</a:t>
            </a:r>
            <a:r>
              <a:rPr b="1" sz="4400" lang="en-US">
                <a:solidFill>
                  <a:srgbClr val="808080"/>
                </a:solidFill>
              </a:rPr>
              <a:t>-</a:t>
            </a:r>
            <a:r>
              <a:rPr b="1" sz="4400" lang="en-US">
                <a:solidFill>
                  <a:srgbClr val="808080"/>
                </a:solidFill>
              </a:rPr>
              <a:t>Commerce</a:t>
            </a:r>
            <a:r>
              <a:rPr b="1" sz="4400" lang="en-US">
                <a:solidFill>
                  <a:srgbClr val="808080"/>
                </a:solidFill>
              </a:rPr>
              <a:t> </a:t>
            </a:r>
            <a:r>
              <a:rPr b="1" sz="4400" lang="en-US">
                <a:solidFill>
                  <a:srgbClr val="808080"/>
                </a:solidFill>
              </a:rPr>
              <a:t>in India</a:t>
            </a:r>
            <a:endParaRPr b="1" sz="2800" lang="en-IN">
              <a:solidFill>
                <a:srgbClr val="808080"/>
              </a:solidFill>
            </a:endParaRPr>
          </a:p>
        </p:txBody>
      </p:sp>
      <p:cxnSp>
        <p:nvCxnSpPr>
          <p:cNvPr id="3145732" name=""/>
          <p:cNvCxnSpPr>
            <a:cxnSpLocks/>
          </p:cNvCxnSpPr>
          <p:nvPr/>
        </p:nvCxnSpPr>
        <p:spPr>
          <a:xfrm flipV="1">
            <a:off x="3697828" y="3436486"/>
            <a:ext cx="6802986" cy="8215"/>
          </a:xfrm>
          <a:prstGeom prst="line"/>
          <a:solidFill>
            <a:srgbClr val="FFFFFF"/>
          </a:solidFill>
          <a:ln w="25400">
            <a:solidFill>
              <a:srgbClr val="C0C0C0"/>
            </a:solidFill>
          </a:ln>
        </p:spPr>
      </p:cxnSp>
      <p:sp>
        <p:nvSpPr>
          <p:cNvPr id="1048605" name=""/>
          <p:cNvSpPr txBox="1"/>
          <p:nvPr/>
        </p:nvSpPr>
        <p:spPr>
          <a:xfrm>
            <a:off x="4417774" y="1670687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808080"/>
                </a:solidFill>
              </a:rPr>
              <a:t>A</a:t>
            </a:r>
            <a:r>
              <a:rPr b="1" sz="2800" lang="en-US">
                <a:solidFill>
                  <a:srgbClr val="808080"/>
                </a:solidFill>
              </a:rPr>
              <a:t>D</a:t>
            </a:r>
            <a:r>
              <a:rPr b="1" sz="2800" lang="en-US">
                <a:solidFill>
                  <a:srgbClr val="808080"/>
                </a:solidFill>
              </a:rPr>
              <a:t>V</a:t>
            </a:r>
            <a:r>
              <a:rPr b="1" sz="2800" lang="en-US">
                <a:solidFill>
                  <a:srgbClr val="808080"/>
                </a:solidFill>
              </a:rPr>
              <a:t>A</a:t>
            </a:r>
            <a:r>
              <a:rPr b="1" sz="2800" lang="en-US">
                <a:solidFill>
                  <a:srgbClr val="808080"/>
                </a:solidFill>
              </a:rPr>
              <a:t>N</a:t>
            </a:r>
            <a:r>
              <a:rPr b="1" sz="2800" lang="en-US">
                <a:solidFill>
                  <a:srgbClr val="808080"/>
                </a:solidFill>
              </a:rPr>
              <a:t>T</a:t>
            </a:r>
            <a:r>
              <a:rPr b="1" sz="2800" lang="en-US">
                <a:solidFill>
                  <a:srgbClr val="808080"/>
                </a:solidFill>
              </a:rPr>
              <a:t>A</a:t>
            </a:r>
            <a:r>
              <a:rPr b="1" sz="2800" lang="en-US">
                <a:solidFill>
                  <a:srgbClr val="808080"/>
                </a:solidFill>
              </a:rPr>
              <a:t>G</a:t>
            </a:r>
            <a:r>
              <a:rPr b="1" sz="2800" lang="en-US">
                <a:solidFill>
                  <a:srgbClr val="808080"/>
                </a:solidFill>
              </a:rPr>
              <a:t>E</a:t>
            </a:r>
            <a:r>
              <a:rPr b="1" sz="2800" lang="en-US">
                <a:solidFill>
                  <a:srgbClr val="808080"/>
                </a:solidFill>
              </a:rPr>
              <a:t> </a:t>
            </a:r>
            <a:r>
              <a:rPr b="1" sz="2800" lang="en-US">
                <a:solidFill>
                  <a:srgbClr val="808080"/>
                </a:solidFill>
              </a:rPr>
              <a:t>I</a:t>
            </a:r>
            <a:r>
              <a:rPr b="1" sz="2800" lang="en-US">
                <a:solidFill>
                  <a:srgbClr val="808080"/>
                </a:solidFill>
              </a:rPr>
              <a:t>N</a:t>
            </a:r>
            <a:r>
              <a:rPr b="1" sz="2800" lang="en-US">
                <a:solidFill>
                  <a:srgbClr val="808080"/>
                </a:solidFill>
              </a:rPr>
              <a:t>D</a:t>
            </a:r>
            <a:r>
              <a:rPr b="1" sz="2800" lang="en-US">
                <a:solidFill>
                  <a:srgbClr val="808080"/>
                </a:solidFill>
              </a:rPr>
              <a:t>I</a:t>
            </a:r>
            <a:r>
              <a:rPr b="1" sz="2800" lang="en-US">
                <a:solidFill>
                  <a:srgbClr val="808080"/>
                </a:solidFill>
              </a:rPr>
              <a:t>A</a:t>
            </a:r>
            <a:endParaRPr sz="2800" lang="en-IN">
              <a:solidFill>
                <a:srgbClr val="80808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r="71631"/>
          <a:stretch>
            <a:fillRect/>
          </a:stretch>
        </p:blipFill>
        <p:spPr>
          <a:xfrm rot="5400000">
            <a:off x="5123235" y="-5123233"/>
            <a:ext cx="1945532" cy="12192002"/>
          </a:xfrm>
          <a:prstGeom prst="rect"/>
        </p:spPr>
      </p:pic>
      <p:grpSp>
        <p:nvGrpSpPr>
          <p:cNvPr id="35" name="组合 5"/>
          <p:cNvGrpSpPr/>
          <p:nvPr/>
        </p:nvGrpSpPr>
        <p:grpSpPr>
          <a:xfrm>
            <a:off x="2481339" y="274847"/>
            <a:ext cx="7229324" cy="1395841"/>
            <a:chOff x="1736035" y="1292945"/>
            <a:chExt cx="9422295" cy="4312725"/>
          </a:xfrm>
        </p:grpSpPr>
        <p:sp>
          <p:nvSpPr>
            <p:cNvPr id="1048606" name="矩形 6"/>
            <p:cNvSpPr/>
            <p:nvPr/>
          </p:nvSpPr>
          <p:spPr>
            <a:xfrm>
              <a:off x="1736035" y="1292945"/>
              <a:ext cx="9422295" cy="4312725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4000" lang="zh-CN">
                <a:solidFill>
                  <a:srgbClr val="000000"/>
                </a:solidFill>
              </a:endParaRPr>
            </a:p>
          </p:txBody>
        </p:sp>
        <p:sp>
          <p:nvSpPr>
            <p:cNvPr id="1048607" name="矩形 7"/>
            <p:cNvSpPr/>
            <p:nvPr/>
          </p:nvSpPr>
          <p:spPr>
            <a:xfrm>
              <a:off x="1935689" y="1780870"/>
              <a:ext cx="9022987" cy="3336872"/>
            </a:xfrm>
            <a:prstGeom prst="rect"/>
            <a:solidFill>
              <a:schemeClr val="bg1"/>
            </a:solidFill>
            <a:ln w="25400">
              <a:solidFill>
                <a:srgbClr val="5F62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4000" lang="zh-CN">
                <a:solidFill>
                  <a:srgbClr val="000000"/>
                </a:solidFill>
              </a:endParaRPr>
            </a:p>
          </p:txBody>
        </p:sp>
      </p:grpSp>
      <p:pic>
        <p:nvPicPr>
          <p:cNvPr id="2097173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928644" y="-956142"/>
            <a:ext cx="1916737" cy="3458210"/>
          </a:xfrm>
          <a:prstGeom prst="rect"/>
        </p:spPr>
      </p:pic>
      <p:pic>
        <p:nvPicPr>
          <p:cNvPr id="2097174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69895" b="65070"/>
          <a:stretch>
            <a:fillRect/>
          </a:stretch>
        </p:blipFill>
        <p:spPr>
          <a:xfrm flipV="1">
            <a:off x="10433172" y="-804044"/>
            <a:ext cx="1580741" cy="2749578"/>
          </a:xfrm>
          <a:prstGeom prst="rect"/>
        </p:spPr>
      </p:pic>
      <p:pic>
        <p:nvPicPr>
          <p:cNvPr id="2097175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27665" t="42817"/>
          <a:stretch>
            <a:fillRect/>
          </a:stretch>
        </p:blipFill>
        <p:spPr>
          <a:xfrm rot="5400000" flipH="1" flipV="1">
            <a:off x="8023303" y="-746095"/>
            <a:ext cx="1887248" cy="2236652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176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 cstate="print"/>
          <a:srcRect l="35098" t="2629" b="56996"/>
          <a:stretch>
            <a:fillRect/>
          </a:stretch>
        </p:blipFill>
        <p:spPr>
          <a:xfrm rot="5400000" flipH="1" flipV="1">
            <a:off x="1673656" y="-993974"/>
            <a:ext cx="2500432" cy="2331981"/>
          </a:xfrm>
          <a:prstGeom prst="rect"/>
        </p:spPr>
      </p:pic>
      <p:sp>
        <p:nvSpPr>
          <p:cNvPr id="1048608" name=""/>
          <p:cNvSpPr txBox="1"/>
          <p:nvPr/>
        </p:nvSpPr>
        <p:spPr>
          <a:xfrm>
            <a:off x="3549348" y="619644"/>
            <a:ext cx="5621080" cy="624840"/>
          </a:xfrm>
          <a:prstGeom prst="rect"/>
        </p:spPr>
        <p:txBody>
          <a:bodyPr rtlCol="0" wrap="square">
            <a:spAutoFit/>
          </a:bodyPr>
          <a:p>
            <a:r>
              <a:rPr b="1" sz="3600" lang="en-US">
                <a:solidFill>
                  <a:srgbClr val="808080"/>
                </a:solidFill>
              </a:rPr>
              <a:t>V</a:t>
            </a:r>
            <a:r>
              <a:rPr b="1" sz="3600" lang="en-US">
                <a:solidFill>
                  <a:srgbClr val="808080"/>
                </a:solidFill>
              </a:rPr>
              <a:t>e</a:t>
            </a:r>
            <a:r>
              <a:rPr b="1" sz="3600" lang="en-US">
                <a:solidFill>
                  <a:srgbClr val="808080"/>
                </a:solidFill>
              </a:rPr>
              <a:t>r</a:t>
            </a:r>
            <a:r>
              <a:rPr b="1" sz="3600" lang="en-US">
                <a:solidFill>
                  <a:srgbClr val="808080"/>
                </a:solidFill>
              </a:rPr>
              <a:t>t</a:t>
            </a:r>
            <a:r>
              <a:rPr b="1" sz="3600" lang="en-US">
                <a:solidFill>
                  <a:srgbClr val="808080"/>
                </a:solidFill>
              </a:rPr>
              <a:t>i</a:t>
            </a:r>
            <a:r>
              <a:rPr b="1" sz="3600" lang="en-US">
                <a:solidFill>
                  <a:srgbClr val="808080"/>
                </a:solidFill>
              </a:rPr>
              <a:t>cal</a:t>
            </a:r>
            <a:r>
              <a:rPr b="1" sz="3600" lang="en-US">
                <a:solidFill>
                  <a:srgbClr val="808080"/>
                </a:solidFill>
              </a:rPr>
              <a:t>s</a:t>
            </a:r>
            <a:r>
              <a:rPr b="1" sz="3600" lang="en-US">
                <a:solidFill>
                  <a:srgbClr val="808080"/>
                </a:solidFill>
              </a:rPr>
              <a:t> </a:t>
            </a:r>
            <a:r>
              <a:rPr b="1" sz="3600" lang="en-US">
                <a:solidFill>
                  <a:srgbClr val="808080"/>
                </a:solidFill>
              </a:rPr>
              <a:t>o</a:t>
            </a:r>
            <a:r>
              <a:rPr b="1" sz="3600" lang="en-US">
                <a:solidFill>
                  <a:srgbClr val="808080"/>
                </a:solidFill>
              </a:rPr>
              <a:t>f</a:t>
            </a:r>
            <a:r>
              <a:rPr b="1" sz="3600" lang="en-US">
                <a:solidFill>
                  <a:srgbClr val="808080"/>
                </a:solidFill>
              </a:rPr>
              <a:t> </a:t>
            </a:r>
            <a:r>
              <a:rPr b="1" sz="3600" lang="en-US">
                <a:solidFill>
                  <a:srgbClr val="808080"/>
                </a:solidFill>
              </a:rPr>
              <a:t>E</a:t>
            </a:r>
            <a:r>
              <a:rPr b="1" sz="3600" lang="en-US">
                <a:solidFill>
                  <a:srgbClr val="808080"/>
                </a:solidFill>
              </a:rPr>
              <a:t>-</a:t>
            </a:r>
            <a:r>
              <a:rPr b="1" sz="3600" lang="en-US">
                <a:solidFill>
                  <a:srgbClr val="808080"/>
                </a:solidFill>
              </a:rPr>
              <a:t>Commerce</a:t>
            </a:r>
            <a:endParaRPr b="1" sz="3200" lang="en-IN">
              <a:solidFill>
                <a:srgbClr val="808080"/>
              </a:solidFill>
            </a:endParaRPr>
          </a:p>
        </p:txBody>
      </p:sp>
      <p:sp>
        <p:nvSpPr>
          <p:cNvPr id="1048609" name=""/>
          <p:cNvSpPr txBox="1"/>
          <p:nvPr/>
        </p:nvSpPr>
        <p:spPr>
          <a:xfrm>
            <a:off x="1420684" y="2494164"/>
            <a:ext cx="5338357" cy="4470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</a:rPr>
              <a:t>B</a:t>
            </a:r>
            <a:r>
              <a:rPr b="1" sz="2400" lang="en-US">
                <a:solidFill>
                  <a:srgbClr val="000000"/>
                </a:solidFill>
              </a:rPr>
              <a:t>U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I</a:t>
            </a:r>
            <a:r>
              <a:rPr b="1" sz="2400" lang="en-US">
                <a:solidFill>
                  <a:srgbClr val="000000"/>
                </a:solidFill>
              </a:rPr>
              <a:t>NESS</a:t>
            </a:r>
            <a:r>
              <a:rPr b="1" sz="2400" lang="en-US">
                <a:solidFill>
                  <a:srgbClr val="000000"/>
                </a:solidFill>
              </a:rPr>
              <a:t>-</a:t>
            </a:r>
            <a:r>
              <a:rPr b="1" sz="2400" lang="en-US">
                <a:solidFill>
                  <a:srgbClr val="000000"/>
                </a:solidFill>
              </a:rPr>
              <a:t>T</a:t>
            </a:r>
            <a:r>
              <a:rPr b="1" sz="2400" lang="en-US">
                <a:solidFill>
                  <a:srgbClr val="000000"/>
                </a:solidFill>
              </a:rPr>
              <a:t>O</a:t>
            </a:r>
            <a:r>
              <a:rPr b="1" sz="2400" lang="en-US">
                <a:solidFill>
                  <a:srgbClr val="000000"/>
                </a:solidFill>
              </a:rPr>
              <a:t>-</a:t>
            </a:r>
            <a:r>
              <a:rPr b="1" sz="2400" lang="en-US">
                <a:solidFill>
                  <a:srgbClr val="000000"/>
                </a:solidFill>
              </a:rPr>
              <a:t>B</a:t>
            </a:r>
            <a:r>
              <a:rPr b="1" sz="2400" lang="en-US">
                <a:solidFill>
                  <a:srgbClr val="000000"/>
                </a:solidFill>
              </a:rPr>
              <a:t>U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I</a:t>
            </a:r>
            <a:r>
              <a:rPr b="1" sz="2400" lang="en-US">
                <a:solidFill>
                  <a:srgbClr val="000000"/>
                </a:solidFill>
              </a:rPr>
              <a:t>N</a:t>
            </a:r>
            <a:r>
              <a:rPr b="1" sz="2400" lang="en-US">
                <a:solidFill>
                  <a:srgbClr val="000000"/>
                </a:solidFill>
              </a:rPr>
              <a:t>E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 </a:t>
            </a:r>
            <a:r>
              <a:rPr b="1" sz="2400" lang="en-US">
                <a:solidFill>
                  <a:srgbClr val="000000"/>
                </a:solidFill>
              </a:rPr>
              <a:t>(</a:t>
            </a:r>
            <a:r>
              <a:rPr b="1" sz="2400" lang="en-US">
                <a:solidFill>
                  <a:srgbClr val="000000"/>
                </a:solidFill>
              </a:rPr>
              <a:t>B</a:t>
            </a:r>
            <a:r>
              <a:rPr b="1" sz="2400" lang="en-US">
                <a:solidFill>
                  <a:srgbClr val="000000"/>
                </a:solidFill>
              </a:rPr>
              <a:t>2</a:t>
            </a:r>
            <a:r>
              <a:rPr b="1" sz="2400" lang="en-US">
                <a:solidFill>
                  <a:srgbClr val="000000"/>
                </a:solidFill>
              </a:rPr>
              <a:t>B</a:t>
            </a:r>
            <a:r>
              <a:rPr b="1" sz="2400" lang="en-US">
                <a:solidFill>
                  <a:srgbClr val="000000"/>
                </a:solidFill>
              </a:rPr>
              <a:t>)</a:t>
            </a:r>
            <a:r>
              <a:rPr b="1" sz="24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10" name=""/>
          <p:cNvSpPr txBox="1"/>
          <p:nvPr/>
        </p:nvSpPr>
        <p:spPr>
          <a:xfrm>
            <a:off x="1810007" y="2941204"/>
            <a:ext cx="9413534" cy="802640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000000"/>
                </a:solidFill>
              </a:rPr>
              <a:t>B</a:t>
            </a:r>
            <a:r>
              <a:rPr altLang="en-US" sz="2400" lang="en-US">
                <a:solidFill>
                  <a:srgbClr val="000000"/>
                </a:solidFill>
              </a:rPr>
              <a:t>2</a:t>
            </a:r>
            <a:r>
              <a:rPr altLang="en-US" sz="2400" lang="en-US">
                <a:solidFill>
                  <a:srgbClr val="000000"/>
                </a:solidFill>
              </a:rPr>
              <a:t>B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E-Commerce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r</a:t>
            </a:r>
            <a:r>
              <a:rPr altLang="en-US" sz="2400" lang="en-US">
                <a:solidFill>
                  <a:srgbClr val="000000"/>
                </a:solidFill>
              </a:rPr>
              <a:t>e</a:t>
            </a:r>
            <a:r>
              <a:rPr altLang="en-US" sz="2400" lang="en-US">
                <a:solidFill>
                  <a:srgbClr val="000000"/>
                </a:solidFill>
              </a:rPr>
              <a:t>f</a:t>
            </a:r>
            <a:r>
              <a:rPr altLang="en-US" sz="2400" lang="en-US">
                <a:solidFill>
                  <a:srgbClr val="000000"/>
                </a:solidFill>
              </a:rPr>
              <a:t>e</a:t>
            </a:r>
            <a:r>
              <a:rPr altLang="en-US" sz="2400" lang="en-US">
                <a:solidFill>
                  <a:srgbClr val="000000"/>
                </a:solidFill>
              </a:rPr>
              <a:t>r</a:t>
            </a:r>
            <a:r>
              <a:rPr altLang="en-US" sz="2400" lang="en-US">
                <a:solidFill>
                  <a:srgbClr val="000000"/>
                </a:solidFill>
              </a:rPr>
              <a:t>s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to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a</a:t>
            </a:r>
            <a:r>
              <a:rPr altLang="en-US" sz="2400" lang="en-US">
                <a:solidFill>
                  <a:srgbClr val="000000"/>
                </a:solidFill>
              </a:rPr>
              <a:t>l</a:t>
            </a:r>
            <a:r>
              <a:rPr altLang="en-US" sz="2400" lang="en-US">
                <a:solidFill>
                  <a:srgbClr val="000000"/>
                </a:solidFill>
              </a:rPr>
              <a:t>l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e</a:t>
            </a:r>
            <a:r>
              <a:rPr altLang="en-US" sz="2400" lang="en-US">
                <a:solidFill>
                  <a:srgbClr val="000000"/>
                </a:solidFill>
              </a:rPr>
              <a:t>l</a:t>
            </a:r>
            <a:r>
              <a:rPr altLang="en-US" sz="2400" lang="en-US">
                <a:solidFill>
                  <a:srgbClr val="000000"/>
                </a:solidFill>
              </a:rPr>
              <a:t>e</a:t>
            </a:r>
            <a:r>
              <a:rPr altLang="en-US" sz="2400" lang="en-US">
                <a:solidFill>
                  <a:srgbClr val="000000"/>
                </a:solidFill>
              </a:rPr>
              <a:t>c</a:t>
            </a:r>
            <a:r>
              <a:rPr altLang="en-US" sz="2400" lang="en-US">
                <a:solidFill>
                  <a:srgbClr val="000000"/>
                </a:solidFill>
              </a:rPr>
              <a:t>t</a:t>
            </a:r>
            <a:r>
              <a:rPr altLang="en-US" sz="2400" lang="en-US">
                <a:solidFill>
                  <a:srgbClr val="000000"/>
                </a:solidFill>
              </a:rPr>
              <a:t>r</a:t>
            </a:r>
            <a:r>
              <a:rPr altLang="en-US" sz="2400" lang="en-US">
                <a:solidFill>
                  <a:srgbClr val="000000"/>
                </a:solidFill>
              </a:rPr>
              <a:t>o</a:t>
            </a:r>
            <a:r>
              <a:rPr altLang="en-US" sz="2400" lang="en-US">
                <a:solidFill>
                  <a:srgbClr val="000000"/>
                </a:solidFill>
              </a:rPr>
              <a:t>n</a:t>
            </a:r>
            <a:r>
              <a:rPr altLang="en-US" sz="2400" lang="en-US">
                <a:solidFill>
                  <a:srgbClr val="000000"/>
                </a:solidFill>
              </a:rPr>
              <a:t>i</a:t>
            </a:r>
            <a:r>
              <a:rPr altLang="en-US" sz="2400" lang="en-US">
                <a:solidFill>
                  <a:srgbClr val="000000"/>
                </a:solidFill>
              </a:rPr>
              <a:t>c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t</a:t>
            </a:r>
            <a:r>
              <a:rPr altLang="en-US" sz="2400" lang="en-US">
                <a:solidFill>
                  <a:srgbClr val="000000"/>
                </a:solidFill>
              </a:rPr>
              <a:t>r</a:t>
            </a:r>
            <a:r>
              <a:rPr altLang="en-US" sz="2400" lang="en-US">
                <a:solidFill>
                  <a:srgbClr val="000000"/>
                </a:solidFill>
              </a:rPr>
              <a:t>a</a:t>
            </a:r>
            <a:r>
              <a:rPr altLang="en-US" sz="2400" lang="en-US">
                <a:solidFill>
                  <a:srgbClr val="000000"/>
                </a:solidFill>
              </a:rPr>
              <a:t>n</a:t>
            </a:r>
            <a:r>
              <a:rPr altLang="en-US" sz="2400" lang="en-US">
                <a:solidFill>
                  <a:srgbClr val="000000"/>
                </a:solidFill>
              </a:rPr>
              <a:t>s</a:t>
            </a:r>
            <a:r>
              <a:rPr altLang="en-US" sz="2400" lang="en-US">
                <a:solidFill>
                  <a:srgbClr val="000000"/>
                </a:solidFill>
              </a:rPr>
              <a:t>a</a:t>
            </a:r>
            <a:r>
              <a:rPr altLang="en-US" sz="2400" lang="en-US">
                <a:solidFill>
                  <a:srgbClr val="000000"/>
                </a:solidFill>
              </a:rPr>
              <a:t>ction</a:t>
            </a:r>
            <a:r>
              <a:rPr altLang="en-US" sz="2400" lang="en-US">
                <a:solidFill>
                  <a:srgbClr val="000000"/>
                </a:solidFill>
              </a:rPr>
              <a:t>s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o</a:t>
            </a:r>
            <a:r>
              <a:rPr altLang="en-US" sz="2400" lang="en-US">
                <a:solidFill>
                  <a:srgbClr val="000000"/>
                </a:solidFill>
              </a:rPr>
              <a:t>f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g</a:t>
            </a:r>
            <a:r>
              <a:rPr altLang="en-US" sz="2400" lang="en-US">
                <a:solidFill>
                  <a:srgbClr val="000000"/>
                </a:solidFill>
              </a:rPr>
              <a:t>o</a:t>
            </a:r>
            <a:r>
              <a:rPr altLang="en-US" sz="2400" lang="en-US">
                <a:solidFill>
                  <a:srgbClr val="000000"/>
                </a:solidFill>
              </a:rPr>
              <a:t>o</a:t>
            </a:r>
            <a:r>
              <a:rPr altLang="en-US" sz="2400" lang="en-US">
                <a:solidFill>
                  <a:srgbClr val="000000"/>
                </a:solidFill>
              </a:rPr>
              <a:t>d</a:t>
            </a:r>
            <a:r>
              <a:rPr altLang="en-US" sz="2400" lang="en-US">
                <a:solidFill>
                  <a:srgbClr val="000000"/>
                </a:solidFill>
              </a:rPr>
              <a:t>s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a</a:t>
            </a:r>
            <a:r>
              <a:rPr altLang="en-US" sz="2400" lang="en-US">
                <a:solidFill>
                  <a:srgbClr val="000000"/>
                </a:solidFill>
              </a:rPr>
              <a:t>n</a:t>
            </a:r>
            <a:r>
              <a:rPr altLang="en-US" sz="2400" lang="en-US">
                <a:solidFill>
                  <a:srgbClr val="000000"/>
                </a:solidFill>
              </a:rPr>
              <a:t>d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s</a:t>
            </a:r>
            <a:r>
              <a:rPr altLang="en-US" sz="2400" lang="en-US">
                <a:solidFill>
                  <a:srgbClr val="000000"/>
                </a:solidFill>
              </a:rPr>
              <a:t>a</a:t>
            </a:r>
            <a:r>
              <a:rPr altLang="en-US" sz="2400" lang="en-US">
                <a:solidFill>
                  <a:srgbClr val="000000"/>
                </a:solidFill>
              </a:rPr>
              <a:t>l</a:t>
            </a:r>
            <a:r>
              <a:rPr altLang="en-US" sz="2400" lang="en-US">
                <a:solidFill>
                  <a:srgbClr val="000000"/>
                </a:solidFill>
              </a:rPr>
              <a:t>e</a:t>
            </a:r>
            <a:r>
              <a:rPr altLang="en-US" sz="2400" lang="en-US">
                <a:solidFill>
                  <a:srgbClr val="000000"/>
                </a:solidFill>
              </a:rPr>
              <a:t>s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t</a:t>
            </a:r>
            <a:r>
              <a:rPr altLang="en-US" sz="2400" lang="en-US">
                <a:solidFill>
                  <a:srgbClr val="000000"/>
                </a:solidFill>
              </a:rPr>
              <a:t>h</a:t>
            </a:r>
            <a:r>
              <a:rPr altLang="en-US" sz="2400" lang="en-US">
                <a:solidFill>
                  <a:srgbClr val="000000"/>
                </a:solidFill>
              </a:rPr>
              <a:t>a</a:t>
            </a:r>
            <a:r>
              <a:rPr altLang="en-US" sz="2400" lang="en-US">
                <a:solidFill>
                  <a:srgbClr val="000000"/>
                </a:solidFill>
              </a:rPr>
              <a:t>t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a</a:t>
            </a:r>
            <a:r>
              <a:rPr altLang="en-US" sz="2400" lang="en-US">
                <a:solidFill>
                  <a:srgbClr val="000000"/>
                </a:solidFill>
              </a:rPr>
              <a:t>r</a:t>
            </a:r>
            <a:r>
              <a:rPr altLang="en-US" sz="2400" lang="en-US">
                <a:solidFill>
                  <a:srgbClr val="000000"/>
                </a:solidFill>
              </a:rPr>
              <a:t>e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c</a:t>
            </a:r>
            <a:r>
              <a:rPr altLang="en-US" sz="2400" lang="en-US">
                <a:solidFill>
                  <a:srgbClr val="000000"/>
                </a:solidFill>
              </a:rPr>
              <a:t>o</a:t>
            </a:r>
            <a:r>
              <a:rPr altLang="en-US" sz="2400" lang="en-US">
                <a:solidFill>
                  <a:srgbClr val="000000"/>
                </a:solidFill>
              </a:rPr>
              <a:t>n</a:t>
            </a:r>
            <a:r>
              <a:rPr altLang="en-US" sz="2400" lang="en-US">
                <a:solidFill>
                  <a:srgbClr val="000000"/>
                </a:solidFill>
              </a:rPr>
              <a:t>d</a:t>
            </a:r>
            <a:r>
              <a:rPr altLang="en-US" sz="2400" lang="en-US">
                <a:solidFill>
                  <a:srgbClr val="000000"/>
                </a:solidFill>
              </a:rPr>
              <a:t>u</a:t>
            </a:r>
            <a:r>
              <a:rPr altLang="en-US" sz="2400" lang="en-US">
                <a:solidFill>
                  <a:srgbClr val="000000"/>
                </a:solidFill>
              </a:rPr>
              <a:t>cted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b</a:t>
            </a:r>
            <a:r>
              <a:rPr altLang="en-US" sz="2400" lang="en-US">
                <a:solidFill>
                  <a:srgbClr val="000000"/>
                </a:solidFill>
              </a:rPr>
              <a:t>e</a:t>
            </a:r>
            <a:r>
              <a:rPr altLang="en-US" sz="2400" lang="en-US">
                <a:solidFill>
                  <a:srgbClr val="000000"/>
                </a:solidFill>
              </a:rPr>
              <a:t>t</a:t>
            </a:r>
            <a:r>
              <a:rPr altLang="en-US" sz="2400" lang="en-US">
                <a:solidFill>
                  <a:srgbClr val="000000"/>
                </a:solidFill>
              </a:rPr>
              <a:t>ween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t</a:t>
            </a:r>
            <a:r>
              <a:rPr altLang="en-US" sz="2400" lang="en-US">
                <a:solidFill>
                  <a:srgbClr val="000000"/>
                </a:solidFill>
              </a:rPr>
              <a:t>w</a:t>
            </a:r>
            <a:r>
              <a:rPr altLang="en-US" sz="2400" lang="en-US">
                <a:solidFill>
                  <a:srgbClr val="000000"/>
                </a:solidFill>
              </a:rPr>
              <a:t>o</a:t>
            </a:r>
            <a:r>
              <a:rPr altLang="en-US" sz="2400" lang="en-US">
                <a:solidFill>
                  <a:srgbClr val="000000"/>
                </a:solidFill>
              </a:rPr>
              <a:t> </a:t>
            </a:r>
            <a:r>
              <a:rPr altLang="en-US" sz="2400" lang="en-US">
                <a:solidFill>
                  <a:srgbClr val="000000"/>
                </a:solidFill>
              </a:rPr>
              <a:t>c</a:t>
            </a:r>
            <a:r>
              <a:rPr altLang="en-US" sz="2400" lang="en-US">
                <a:solidFill>
                  <a:srgbClr val="000000"/>
                </a:solidFill>
              </a:rPr>
              <a:t>o</a:t>
            </a:r>
            <a:r>
              <a:rPr altLang="en-US" sz="2400" lang="en-US">
                <a:solidFill>
                  <a:srgbClr val="000000"/>
                </a:solidFill>
              </a:rPr>
              <a:t>m</a:t>
            </a:r>
            <a:r>
              <a:rPr altLang="en-US" sz="2400" lang="en-US">
                <a:solidFill>
                  <a:srgbClr val="000000"/>
                </a:solidFill>
              </a:rPr>
              <a:t>p</a:t>
            </a:r>
            <a:r>
              <a:rPr altLang="en-US" sz="2400" lang="en-US">
                <a:solidFill>
                  <a:srgbClr val="000000"/>
                </a:solidFill>
              </a:rPr>
              <a:t>a</a:t>
            </a:r>
            <a:r>
              <a:rPr altLang="en-US" sz="2400" lang="en-US">
                <a:solidFill>
                  <a:srgbClr val="000000"/>
                </a:solidFill>
              </a:rPr>
              <a:t>n</a:t>
            </a:r>
            <a:r>
              <a:rPr altLang="en-US" sz="2400" lang="en-US">
                <a:solidFill>
                  <a:srgbClr val="000000"/>
                </a:solidFill>
              </a:rPr>
              <a:t>ies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11" name=""/>
          <p:cNvSpPr txBox="1"/>
          <p:nvPr/>
        </p:nvSpPr>
        <p:spPr>
          <a:xfrm>
            <a:off x="1420684" y="4190884"/>
            <a:ext cx="7151615" cy="447041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</a:rPr>
              <a:t>C</a:t>
            </a:r>
            <a:r>
              <a:rPr b="1" sz="2400" lang="en-US">
                <a:solidFill>
                  <a:srgbClr val="000000"/>
                </a:solidFill>
              </a:rPr>
              <a:t>O</a:t>
            </a:r>
            <a:r>
              <a:rPr b="1" sz="2400" lang="en-US">
                <a:solidFill>
                  <a:srgbClr val="000000"/>
                </a:solidFill>
              </a:rPr>
              <a:t>N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U</a:t>
            </a:r>
            <a:r>
              <a:rPr b="1" sz="2400" lang="en-US">
                <a:solidFill>
                  <a:srgbClr val="000000"/>
                </a:solidFill>
              </a:rPr>
              <a:t>MER</a:t>
            </a:r>
            <a:r>
              <a:rPr b="1" sz="2400" lang="en-US">
                <a:solidFill>
                  <a:srgbClr val="000000"/>
                </a:solidFill>
              </a:rPr>
              <a:t>-</a:t>
            </a:r>
            <a:r>
              <a:rPr b="1" sz="2400" lang="en-US">
                <a:solidFill>
                  <a:srgbClr val="000000"/>
                </a:solidFill>
              </a:rPr>
              <a:t>T</a:t>
            </a:r>
            <a:r>
              <a:rPr b="1" sz="2400" lang="en-US">
                <a:solidFill>
                  <a:srgbClr val="000000"/>
                </a:solidFill>
              </a:rPr>
              <a:t>O</a:t>
            </a:r>
            <a:r>
              <a:rPr b="1" sz="2400" lang="en-US">
                <a:solidFill>
                  <a:srgbClr val="000000"/>
                </a:solidFill>
              </a:rPr>
              <a:t>-</a:t>
            </a:r>
            <a:r>
              <a:rPr b="1" sz="2400" lang="en-US">
                <a:solidFill>
                  <a:srgbClr val="000000"/>
                </a:solidFill>
              </a:rPr>
              <a:t>B</a:t>
            </a:r>
            <a:r>
              <a:rPr b="1" sz="2400" lang="en-US">
                <a:solidFill>
                  <a:srgbClr val="000000"/>
                </a:solidFill>
              </a:rPr>
              <a:t>U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I</a:t>
            </a:r>
            <a:r>
              <a:rPr b="1" sz="2400" lang="en-US">
                <a:solidFill>
                  <a:srgbClr val="000000"/>
                </a:solidFill>
              </a:rPr>
              <a:t>N</a:t>
            </a:r>
            <a:r>
              <a:rPr b="1" sz="2400" lang="en-US">
                <a:solidFill>
                  <a:srgbClr val="000000"/>
                </a:solidFill>
              </a:rPr>
              <a:t>E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 </a:t>
            </a:r>
            <a:r>
              <a:rPr b="1" sz="2400" lang="en-US">
                <a:solidFill>
                  <a:srgbClr val="000000"/>
                </a:solidFill>
              </a:rPr>
              <a:t>(</a:t>
            </a:r>
            <a:r>
              <a:rPr b="1" sz="2400" lang="en-US">
                <a:solidFill>
                  <a:srgbClr val="000000"/>
                </a:solidFill>
              </a:rPr>
              <a:t>C</a:t>
            </a:r>
            <a:r>
              <a:rPr b="1" sz="2400" lang="en-US">
                <a:solidFill>
                  <a:srgbClr val="000000"/>
                </a:solidFill>
              </a:rPr>
              <a:t>2</a:t>
            </a:r>
            <a:r>
              <a:rPr b="1" sz="2400" lang="en-US">
                <a:solidFill>
                  <a:srgbClr val="000000"/>
                </a:solidFill>
              </a:rPr>
              <a:t>B</a:t>
            </a:r>
            <a:r>
              <a:rPr b="1" sz="2400" lang="en-US">
                <a:solidFill>
                  <a:srgbClr val="000000"/>
                </a:solidFill>
              </a:rPr>
              <a:t>)</a:t>
            </a:r>
            <a:r>
              <a:rPr b="1" sz="24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12" name=""/>
          <p:cNvSpPr txBox="1"/>
          <p:nvPr/>
        </p:nvSpPr>
        <p:spPr>
          <a:xfrm>
            <a:off x="1758829" y="4739513"/>
            <a:ext cx="9577438" cy="1513841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2</a:t>
            </a:r>
            <a:r>
              <a:rPr sz="2400" lang="en-US">
                <a:solidFill>
                  <a:srgbClr val="000000"/>
                </a:solidFill>
              </a:rPr>
              <a:t>B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E-Commerce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w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u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k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v</a:t>
            </a:r>
            <a:r>
              <a:rPr sz="2400" lang="en-US">
                <a:solidFill>
                  <a:srgbClr val="000000"/>
                </a:solidFill>
              </a:rPr>
              <a:t>ice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u</a:t>
            </a:r>
            <a:r>
              <a:rPr sz="2400" lang="en-US">
                <a:solidFill>
                  <a:srgbClr val="000000"/>
                </a:solidFill>
              </a:rPr>
              <a:t>cts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v</a:t>
            </a:r>
            <a:r>
              <a:rPr sz="2400" lang="en-US">
                <a:solidFill>
                  <a:srgbClr val="000000"/>
                </a:solidFill>
              </a:rPr>
              <a:t>ailable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f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ies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u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ase</a:t>
            </a:r>
            <a:r>
              <a:rPr sz="2400" lang="en-US">
                <a:solidFill>
                  <a:srgbClr val="000000"/>
                </a:solidFill>
              </a:rPr>
              <a:t>.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x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le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f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w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u</a:t>
            </a:r>
            <a:r>
              <a:rPr sz="2400" lang="en-US">
                <a:solidFill>
                  <a:srgbClr val="000000"/>
                </a:solidFill>
              </a:rPr>
              <a:t>ld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be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g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signer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u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z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g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ny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g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ographer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k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g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tos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f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E-Commerce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w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b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te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"/>
          <p:cNvSpPr txBox="1"/>
          <p:nvPr/>
        </p:nvSpPr>
        <p:spPr>
          <a:xfrm>
            <a:off x="1108961" y="249371"/>
            <a:ext cx="7047662" cy="4470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</a:rPr>
              <a:t>B</a:t>
            </a:r>
            <a:r>
              <a:rPr b="1" sz="2400" lang="en-US">
                <a:solidFill>
                  <a:srgbClr val="000000"/>
                </a:solidFill>
              </a:rPr>
              <a:t>U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INESS</a:t>
            </a:r>
            <a:r>
              <a:rPr b="1" sz="2400" lang="en-US">
                <a:solidFill>
                  <a:srgbClr val="000000"/>
                </a:solidFill>
              </a:rPr>
              <a:t>-</a:t>
            </a:r>
            <a:r>
              <a:rPr b="1" sz="2400" lang="en-US">
                <a:solidFill>
                  <a:srgbClr val="000000"/>
                </a:solidFill>
              </a:rPr>
              <a:t>T</a:t>
            </a:r>
            <a:r>
              <a:rPr b="1" sz="2400" lang="en-US">
                <a:solidFill>
                  <a:srgbClr val="000000"/>
                </a:solidFill>
              </a:rPr>
              <a:t>O</a:t>
            </a:r>
            <a:r>
              <a:rPr b="1" sz="2400" lang="en-US">
                <a:solidFill>
                  <a:srgbClr val="000000"/>
                </a:solidFill>
              </a:rPr>
              <a:t>-</a:t>
            </a:r>
            <a:r>
              <a:rPr b="1" sz="2400" lang="en-US">
                <a:solidFill>
                  <a:srgbClr val="000000"/>
                </a:solidFill>
              </a:rPr>
              <a:t>A</a:t>
            </a:r>
            <a:r>
              <a:rPr b="1" sz="2400" lang="en-US">
                <a:solidFill>
                  <a:srgbClr val="000000"/>
                </a:solidFill>
              </a:rPr>
              <a:t>D</a:t>
            </a:r>
            <a:r>
              <a:rPr b="1" sz="2400" lang="en-US">
                <a:solidFill>
                  <a:srgbClr val="000000"/>
                </a:solidFill>
              </a:rPr>
              <a:t>M</a:t>
            </a:r>
            <a:r>
              <a:rPr b="1" sz="2400" lang="en-US">
                <a:solidFill>
                  <a:srgbClr val="000000"/>
                </a:solidFill>
              </a:rPr>
              <a:t>I</a:t>
            </a:r>
            <a:r>
              <a:rPr b="1" sz="2400" lang="en-US">
                <a:solidFill>
                  <a:srgbClr val="000000"/>
                </a:solidFill>
              </a:rPr>
              <a:t>N</a:t>
            </a:r>
            <a:r>
              <a:rPr b="1" sz="2400" lang="en-US">
                <a:solidFill>
                  <a:srgbClr val="000000"/>
                </a:solidFill>
              </a:rPr>
              <a:t>I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T</a:t>
            </a:r>
            <a:r>
              <a:rPr b="1" sz="2400" lang="en-US">
                <a:solidFill>
                  <a:srgbClr val="000000"/>
                </a:solidFill>
              </a:rPr>
              <a:t>R</a:t>
            </a:r>
            <a:r>
              <a:rPr b="1" sz="2400" lang="en-US">
                <a:solidFill>
                  <a:srgbClr val="000000"/>
                </a:solidFill>
              </a:rPr>
              <a:t>A</a:t>
            </a:r>
            <a:r>
              <a:rPr b="1" sz="2400" lang="en-US">
                <a:solidFill>
                  <a:srgbClr val="000000"/>
                </a:solidFill>
              </a:rPr>
              <a:t>T</a:t>
            </a:r>
            <a:r>
              <a:rPr b="1" sz="2400" lang="en-US">
                <a:solidFill>
                  <a:srgbClr val="000000"/>
                </a:solidFill>
              </a:rPr>
              <a:t>I</a:t>
            </a:r>
            <a:r>
              <a:rPr b="1" sz="2400" lang="en-US">
                <a:solidFill>
                  <a:srgbClr val="000000"/>
                </a:solidFill>
              </a:rPr>
              <a:t>O</a:t>
            </a:r>
            <a:r>
              <a:rPr b="1" sz="2400" lang="en-US">
                <a:solidFill>
                  <a:srgbClr val="000000"/>
                </a:solidFill>
              </a:rPr>
              <a:t>N</a:t>
            </a:r>
            <a:r>
              <a:rPr b="1" sz="2400" lang="en-US">
                <a:solidFill>
                  <a:srgbClr val="000000"/>
                </a:solidFill>
              </a:rPr>
              <a:t> </a:t>
            </a:r>
            <a:r>
              <a:rPr b="1" sz="2400" lang="en-US">
                <a:solidFill>
                  <a:srgbClr val="000000"/>
                </a:solidFill>
              </a:rPr>
              <a:t>(</a:t>
            </a:r>
            <a:r>
              <a:rPr b="1" sz="2400" lang="en-US">
                <a:solidFill>
                  <a:srgbClr val="000000"/>
                </a:solidFill>
              </a:rPr>
              <a:t>B</a:t>
            </a:r>
            <a:r>
              <a:rPr b="1" sz="2400" lang="en-US">
                <a:solidFill>
                  <a:srgbClr val="000000"/>
                </a:solidFill>
              </a:rPr>
              <a:t>2</a:t>
            </a:r>
            <a:r>
              <a:rPr b="1" sz="2400" lang="en-US">
                <a:solidFill>
                  <a:srgbClr val="000000"/>
                </a:solidFill>
              </a:rPr>
              <a:t>A</a:t>
            </a:r>
            <a:r>
              <a:rPr b="1" sz="2400" lang="en-US">
                <a:solidFill>
                  <a:srgbClr val="000000"/>
                </a:solidFill>
              </a:rPr>
              <a:t>)</a:t>
            </a:r>
            <a:r>
              <a:rPr b="1" sz="2400" lang="en-US">
                <a:solidFill>
                  <a:srgbClr val="000000"/>
                </a:solidFill>
              </a:rPr>
              <a:t> </a:t>
            </a:r>
            <a:endParaRPr b="1" sz="2800" lang="en-IN">
              <a:solidFill>
                <a:srgbClr val="000000"/>
              </a:solidFill>
            </a:endParaRPr>
          </a:p>
        </p:txBody>
      </p:sp>
      <p:sp>
        <p:nvSpPr>
          <p:cNvPr id="1048614" name=""/>
          <p:cNvSpPr txBox="1"/>
          <p:nvPr/>
        </p:nvSpPr>
        <p:spPr>
          <a:xfrm>
            <a:off x="1675453" y="982651"/>
            <a:ext cx="9490754" cy="1158240"/>
          </a:xfrm>
          <a:prstGeom prst="rect"/>
        </p:spPr>
        <p:txBody>
          <a:bodyPr rtlCol="0" wrap="square">
            <a:spAutoFit/>
          </a:bodyPr>
          <a:p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E-Commerce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g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y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f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ction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b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w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es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u</a:t>
            </a:r>
            <a:r>
              <a:rPr sz="2400" lang="en-US">
                <a:solidFill>
                  <a:srgbClr val="000000"/>
                </a:solidFill>
              </a:rPr>
              <a:t>b</a:t>
            </a:r>
            <a:r>
              <a:rPr sz="2400" lang="en-US">
                <a:solidFill>
                  <a:srgbClr val="000000"/>
                </a:solidFill>
              </a:rPr>
              <a:t>lic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inistration</a:t>
            </a:r>
            <a:r>
              <a:rPr sz="2400" lang="en-US">
                <a:solidFill>
                  <a:srgbClr val="000000"/>
                </a:solidFill>
              </a:rPr>
              <a:t>.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v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v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y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v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,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t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cularly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in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r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u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h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s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c</a:t>
            </a:r>
            <a:r>
              <a:rPr sz="2400" lang="en-US">
                <a:solidFill>
                  <a:srgbClr val="000000"/>
                </a:solidFill>
              </a:rPr>
              <a:t>i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Security</a:t>
            </a:r>
            <a:r>
              <a:rPr sz="2400" lang="en-US">
                <a:solidFill>
                  <a:srgbClr val="000000"/>
                </a:solidFill>
              </a:rPr>
              <a:t>,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m</a:t>
            </a:r>
            <a:r>
              <a:rPr sz="2400" lang="en-US">
                <a:solidFill>
                  <a:srgbClr val="000000"/>
                </a:solidFill>
              </a:rPr>
              <a:t>p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y</a:t>
            </a:r>
            <a:r>
              <a:rPr sz="2400" lang="en-US">
                <a:solidFill>
                  <a:srgbClr val="000000"/>
                </a:solidFill>
              </a:rPr>
              <a:t>ment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n</a:t>
            </a:r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e</a:t>
            </a:r>
            <a:r>
              <a:rPr sz="2400" lang="en-US">
                <a:solidFill>
                  <a:srgbClr val="000000"/>
                </a:solidFill>
              </a:rPr>
              <a:t>g</a:t>
            </a:r>
            <a:r>
              <a:rPr sz="2400" lang="en-US">
                <a:solidFill>
                  <a:srgbClr val="000000"/>
                </a:solidFill>
              </a:rPr>
              <a:t>a</a:t>
            </a:r>
            <a:r>
              <a:rPr sz="2400" lang="en-US">
                <a:solidFill>
                  <a:srgbClr val="000000"/>
                </a:solidFill>
              </a:rPr>
              <a:t>l</a:t>
            </a:r>
            <a:r>
              <a:rPr sz="2400" lang="en-US">
                <a:solidFill>
                  <a:srgbClr val="000000"/>
                </a:solidFill>
              </a:rPr>
              <a:t> </a:t>
            </a:r>
            <a:r>
              <a:rPr sz="2400" lang="en-US">
                <a:solidFill>
                  <a:srgbClr val="000000"/>
                </a:solidFill>
              </a:rPr>
              <a:t>d</a:t>
            </a:r>
            <a:r>
              <a:rPr sz="2400" lang="en-US">
                <a:solidFill>
                  <a:srgbClr val="000000"/>
                </a:solidFill>
              </a:rPr>
              <a:t>o</a:t>
            </a:r>
            <a:r>
              <a:rPr sz="2400" lang="en-US">
                <a:solidFill>
                  <a:srgbClr val="000000"/>
                </a:solidFill>
              </a:rPr>
              <a:t>cuments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15" name=""/>
          <p:cNvSpPr txBox="1"/>
          <p:nvPr/>
        </p:nvSpPr>
        <p:spPr>
          <a:xfrm>
            <a:off x="1108961" y="2918460"/>
            <a:ext cx="6193179" cy="4470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b="1" sz="2400" lang="en-US">
                <a:solidFill>
                  <a:srgbClr val="000000"/>
                </a:solidFill>
              </a:rPr>
              <a:t>C</a:t>
            </a:r>
            <a:r>
              <a:rPr b="1" sz="2400" lang="en-US">
                <a:solidFill>
                  <a:srgbClr val="000000"/>
                </a:solidFill>
              </a:rPr>
              <a:t>O</a:t>
            </a:r>
            <a:r>
              <a:rPr b="1" sz="2400" lang="en-US">
                <a:solidFill>
                  <a:srgbClr val="000000"/>
                </a:solidFill>
              </a:rPr>
              <a:t>N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U</a:t>
            </a:r>
            <a:r>
              <a:rPr b="1" sz="2400" lang="en-US">
                <a:solidFill>
                  <a:srgbClr val="000000"/>
                </a:solidFill>
              </a:rPr>
              <a:t>MER</a:t>
            </a:r>
            <a:r>
              <a:rPr b="1" sz="2400" lang="en-US">
                <a:solidFill>
                  <a:srgbClr val="000000"/>
                </a:solidFill>
              </a:rPr>
              <a:t>-</a:t>
            </a:r>
            <a:r>
              <a:rPr b="1" sz="2400" lang="en-US">
                <a:solidFill>
                  <a:srgbClr val="000000"/>
                </a:solidFill>
              </a:rPr>
              <a:t>T</a:t>
            </a:r>
            <a:r>
              <a:rPr b="1" sz="2400" lang="en-US">
                <a:solidFill>
                  <a:srgbClr val="000000"/>
                </a:solidFill>
              </a:rPr>
              <a:t>O</a:t>
            </a:r>
            <a:r>
              <a:rPr b="1" sz="2400" lang="en-US">
                <a:solidFill>
                  <a:srgbClr val="000000"/>
                </a:solidFill>
              </a:rPr>
              <a:t>-</a:t>
            </a:r>
            <a:r>
              <a:rPr b="1" sz="2400" lang="en-US">
                <a:solidFill>
                  <a:srgbClr val="000000"/>
                </a:solidFill>
              </a:rPr>
              <a:t>A</a:t>
            </a:r>
            <a:r>
              <a:rPr b="1" sz="2400" lang="en-US">
                <a:solidFill>
                  <a:srgbClr val="000000"/>
                </a:solidFill>
              </a:rPr>
              <a:t>D</a:t>
            </a:r>
            <a:r>
              <a:rPr b="1" sz="2400" lang="en-US">
                <a:solidFill>
                  <a:srgbClr val="000000"/>
                </a:solidFill>
              </a:rPr>
              <a:t>M</a:t>
            </a:r>
            <a:r>
              <a:rPr b="1" sz="2400" lang="en-US">
                <a:solidFill>
                  <a:srgbClr val="000000"/>
                </a:solidFill>
              </a:rPr>
              <a:t>I</a:t>
            </a:r>
            <a:r>
              <a:rPr b="1" sz="2400" lang="en-US">
                <a:solidFill>
                  <a:srgbClr val="000000"/>
                </a:solidFill>
              </a:rPr>
              <a:t>N</a:t>
            </a:r>
            <a:r>
              <a:rPr b="1" sz="2400" lang="en-US">
                <a:solidFill>
                  <a:srgbClr val="000000"/>
                </a:solidFill>
              </a:rPr>
              <a:t>I</a:t>
            </a:r>
            <a:r>
              <a:rPr b="1" sz="2400" lang="en-US">
                <a:solidFill>
                  <a:srgbClr val="000000"/>
                </a:solidFill>
              </a:rPr>
              <a:t>S</a:t>
            </a:r>
            <a:r>
              <a:rPr b="1" sz="2400" lang="en-US">
                <a:solidFill>
                  <a:srgbClr val="000000"/>
                </a:solidFill>
              </a:rPr>
              <a:t>T</a:t>
            </a:r>
            <a:r>
              <a:rPr b="1" sz="2400" lang="en-US">
                <a:solidFill>
                  <a:srgbClr val="000000"/>
                </a:solidFill>
              </a:rPr>
              <a:t>R</a:t>
            </a:r>
            <a:r>
              <a:rPr b="1" sz="2400" lang="en-US">
                <a:solidFill>
                  <a:srgbClr val="000000"/>
                </a:solidFill>
              </a:rPr>
              <a:t>A</a:t>
            </a:r>
            <a:r>
              <a:rPr b="1" sz="2400" lang="en-US">
                <a:solidFill>
                  <a:srgbClr val="000000"/>
                </a:solidFill>
              </a:rPr>
              <a:t>T</a:t>
            </a:r>
            <a:r>
              <a:rPr b="1" sz="2400" lang="en-US">
                <a:solidFill>
                  <a:srgbClr val="000000"/>
                </a:solidFill>
              </a:rPr>
              <a:t>I</a:t>
            </a:r>
            <a:r>
              <a:rPr b="1" sz="2400" lang="en-US">
                <a:solidFill>
                  <a:srgbClr val="000000"/>
                </a:solidFill>
              </a:rPr>
              <a:t>O</a:t>
            </a:r>
            <a:r>
              <a:rPr b="1" sz="2400" lang="en-US">
                <a:solidFill>
                  <a:srgbClr val="000000"/>
                </a:solidFill>
              </a:rPr>
              <a:t>N</a:t>
            </a:r>
            <a:r>
              <a:rPr b="1" sz="2400" lang="en-US">
                <a:solidFill>
                  <a:srgbClr val="000000"/>
                </a:solidFill>
              </a:rPr>
              <a:t> </a:t>
            </a:r>
            <a:r>
              <a:rPr b="1" sz="2400" lang="en-US">
                <a:solidFill>
                  <a:srgbClr val="000000"/>
                </a:solidFill>
              </a:rPr>
              <a:t>(</a:t>
            </a:r>
            <a:r>
              <a:rPr b="1" sz="2400" lang="en-US">
                <a:solidFill>
                  <a:srgbClr val="000000"/>
                </a:solidFill>
              </a:rPr>
              <a:t>C</a:t>
            </a:r>
            <a:r>
              <a:rPr b="1" sz="2400" lang="en-US">
                <a:solidFill>
                  <a:srgbClr val="000000"/>
                </a:solidFill>
              </a:rPr>
              <a:t>2</a:t>
            </a:r>
            <a:r>
              <a:rPr b="1" sz="2400" lang="en-US">
                <a:solidFill>
                  <a:srgbClr val="000000"/>
                </a:solidFill>
              </a:rPr>
              <a:t>A</a:t>
            </a:r>
            <a:r>
              <a:rPr b="1" sz="2400" lang="en-US">
                <a:solidFill>
                  <a:srgbClr val="000000"/>
                </a:solidFill>
              </a:rPr>
              <a:t>)</a:t>
            </a:r>
            <a:r>
              <a:rPr b="1" sz="24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16" name=""/>
          <p:cNvSpPr txBox="1"/>
          <p:nvPr/>
        </p:nvSpPr>
        <p:spPr>
          <a:xfrm>
            <a:off x="1675452" y="3850968"/>
            <a:ext cx="9774414" cy="2186939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ther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ul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E-Commerce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2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E-Commerce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encompasses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ronic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saction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ween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dual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nistration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x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mple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clude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x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(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x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)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th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(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ointment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line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ice</a:t>
            </a:r>
            <a:r>
              <a:rPr sz="2800" lang="en-US">
                <a:solidFill>
                  <a:srgbClr val="000000"/>
                </a:solidFill>
              </a:rPr>
              <a:t>)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r="71631"/>
          <a:stretch>
            <a:fillRect/>
          </a:stretch>
        </p:blipFill>
        <p:spPr>
          <a:xfrm rot="5400000">
            <a:off x="5123235" y="-5123233"/>
            <a:ext cx="1945532" cy="12192002"/>
          </a:xfrm>
          <a:prstGeom prst="rect"/>
        </p:spPr>
      </p:pic>
      <p:grpSp>
        <p:nvGrpSpPr>
          <p:cNvPr id="38" name="组合 5"/>
          <p:cNvGrpSpPr/>
          <p:nvPr/>
        </p:nvGrpSpPr>
        <p:grpSpPr>
          <a:xfrm>
            <a:off x="2481339" y="274847"/>
            <a:ext cx="7229324" cy="1395841"/>
            <a:chOff x="1736035" y="1292945"/>
            <a:chExt cx="9422295" cy="4312725"/>
          </a:xfrm>
        </p:grpSpPr>
        <p:sp>
          <p:nvSpPr>
            <p:cNvPr id="1048617" name="矩形 6"/>
            <p:cNvSpPr/>
            <p:nvPr/>
          </p:nvSpPr>
          <p:spPr>
            <a:xfrm>
              <a:off x="1736035" y="1292945"/>
              <a:ext cx="9422295" cy="4312725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b="1" sz="2800" lang="zh-CN"/>
            </a:p>
          </p:txBody>
        </p:sp>
        <p:sp>
          <p:nvSpPr>
            <p:cNvPr id="1048618" name="矩形 7"/>
            <p:cNvSpPr/>
            <p:nvPr/>
          </p:nvSpPr>
          <p:spPr>
            <a:xfrm>
              <a:off x="1935689" y="1780870"/>
              <a:ext cx="9022987" cy="3336872"/>
            </a:xfrm>
            <a:prstGeom prst="rect"/>
            <a:solidFill>
              <a:schemeClr val="bg1"/>
            </a:solidFill>
            <a:ln w="25400">
              <a:solidFill>
                <a:srgbClr val="5F62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b="1" sz="2800" lang="zh-CN"/>
            </a:p>
          </p:txBody>
        </p:sp>
      </p:grpSp>
      <p:pic>
        <p:nvPicPr>
          <p:cNvPr id="2097178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928644" y="-956142"/>
            <a:ext cx="1916737" cy="3458210"/>
          </a:xfrm>
          <a:prstGeom prst="rect"/>
        </p:spPr>
      </p:pic>
      <p:pic>
        <p:nvPicPr>
          <p:cNvPr id="2097179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69895" b="65070"/>
          <a:stretch>
            <a:fillRect/>
          </a:stretch>
        </p:blipFill>
        <p:spPr>
          <a:xfrm flipV="1">
            <a:off x="10433172" y="-804044"/>
            <a:ext cx="1580741" cy="2749578"/>
          </a:xfrm>
          <a:prstGeom prst="rect"/>
        </p:spPr>
      </p:pic>
      <p:pic>
        <p:nvPicPr>
          <p:cNvPr id="2097180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27665" t="42817"/>
          <a:stretch>
            <a:fillRect/>
          </a:stretch>
        </p:blipFill>
        <p:spPr>
          <a:xfrm rot="5400000" flipH="1" flipV="1">
            <a:off x="8023303" y="-746095"/>
            <a:ext cx="1887248" cy="2236652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181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 cstate="print"/>
          <a:srcRect l="35098" t="2629" b="56996"/>
          <a:stretch>
            <a:fillRect/>
          </a:stretch>
        </p:blipFill>
        <p:spPr>
          <a:xfrm rot="5400000" flipH="1" flipV="1">
            <a:off x="1673656" y="-993974"/>
            <a:ext cx="2500432" cy="2331981"/>
          </a:xfrm>
          <a:prstGeom prst="rect"/>
        </p:spPr>
      </p:pic>
      <p:sp>
        <p:nvSpPr>
          <p:cNvPr id="1048619" name=""/>
          <p:cNvSpPr txBox="1"/>
          <p:nvPr/>
        </p:nvSpPr>
        <p:spPr>
          <a:xfrm>
            <a:off x="3360101" y="717497"/>
            <a:ext cx="6463339" cy="574040"/>
          </a:xfrm>
          <a:prstGeom prst="rect"/>
        </p:spPr>
        <p:txBody>
          <a:bodyPr rtlCol="0" wrap="square">
            <a:spAutoFit/>
          </a:bodyPr>
          <a:p>
            <a:r>
              <a:rPr b="1" sz="3200" lang="en-US">
                <a:solidFill>
                  <a:srgbClr val="808080"/>
                </a:solidFill>
              </a:rPr>
              <a:t>W</a:t>
            </a:r>
            <a:r>
              <a:rPr b="1" sz="3200" lang="en-US">
                <a:solidFill>
                  <a:srgbClr val="808080"/>
                </a:solidFill>
              </a:rPr>
              <a:t>h</a:t>
            </a:r>
            <a:r>
              <a:rPr b="1" sz="3200" lang="en-US">
                <a:solidFill>
                  <a:srgbClr val="808080"/>
                </a:solidFill>
              </a:rPr>
              <a:t>y</a:t>
            </a:r>
            <a:r>
              <a:rPr b="1" sz="3200" lang="en-US">
                <a:solidFill>
                  <a:srgbClr val="808080"/>
                </a:solidFill>
              </a:rPr>
              <a:t> </a:t>
            </a:r>
            <a:r>
              <a:rPr b="1" sz="3200" lang="en-US">
                <a:solidFill>
                  <a:srgbClr val="808080"/>
                </a:solidFill>
              </a:rPr>
              <a:t>A</a:t>
            </a:r>
            <a:r>
              <a:rPr b="1" sz="3200" lang="en-US">
                <a:solidFill>
                  <a:srgbClr val="808080"/>
                </a:solidFill>
              </a:rPr>
              <a:t>n</a:t>
            </a:r>
            <a:r>
              <a:rPr b="1" sz="3200" lang="en-US">
                <a:solidFill>
                  <a:srgbClr val="808080"/>
                </a:solidFill>
              </a:rPr>
              <a:t>a</a:t>
            </a:r>
            <a:r>
              <a:rPr b="1" sz="3200" lang="en-US">
                <a:solidFill>
                  <a:srgbClr val="808080"/>
                </a:solidFill>
              </a:rPr>
              <a:t>l</a:t>
            </a:r>
            <a:r>
              <a:rPr b="1" sz="3200" lang="en-US">
                <a:solidFill>
                  <a:srgbClr val="808080"/>
                </a:solidFill>
              </a:rPr>
              <a:t>y</a:t>
            </a:r>
            <a:r>
              <a:rPr b="1" sz="3200" lang="en-US">
                <a:solidFill>
                  <a:srgbClr val="808080"/>
                </a:solidFill>
              </a:rPr>
              <a:t>t</a:t>
            </a:r>
            <a:r>
              <a:rPr b="1" sz="3200" lang="en-US">
                <a:solidFill>
                  <a:srgbClr val="808080"/>
                </a:solidFill>
              </a:rPr>
              <a:t>ics</a:t>
            </a:r>
            <a:r>
              <a:rPr b="1" sz="3200" lang="en-US">
                <a:solidFill>
                  <a:srgbClr val="808080"/>
                </a:solidFill>
              </a:rPr>
              <a:t> </a:t>
            </a:r>
            <a:r>
              <a:rPr b="1" sz="3200" lang="en-US">
                <a:solidFill>
                  <a:srgbClr val="808080"/>
                </a:solidFill>
              </a:rPr>
              <a:t>i</a:t>
            </a:r>
            <a:r>
              <a:rPr b="1" sz="3200" lang="en-US">
                <a:solidFill>
                  <a:srgbClr val="808080"/>
                </a:solidFill>
              </a:rPr>
              <a:t>n</a:t>
            </a:r>
            <a:r>
              <a:rPr b="1" sz="3200" lang="en-US">
                <a:solidFill>
                  <a:srgbClr val="808080"/>
                </a:solidFill>
              </a:rPr>
              <a:t> </a:t>
            </a:r>
            <a:r>
              <a:rPr b="1" sz="3200" lang="en-US">
                <a:solidFill>
                  <a:srgbClr val="808080"/>
                </a:solidFill>
              </a:rPr>
              <a:t>E-Commerce</a:t>
            </a:r>
            <a:endParaRPr b="1" sz="2800" lang="en-IN">
              <a:solidFill>
                <a:srgbClr val="808080"/>
              </a:solidFill>
            </a:endParaRPr>
          </a:p>
        </p:txBody>
      </p:sp>
      <p:sp>
        <p:nvSpPr>
          <p:cNvPr id="1048620" name=""/>
          <p:cNvSpPr txBox="1"/>
          <p:nvPr/>
        </p:nvSpPr>
        <p:spPr>
          <a:xfrm>
            <a:off x="1368750" y="2219689"/>
            <a:ext cx="10446041" cy="13487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z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ght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21" name=""/>
          <p:cNvSpPr txBox="1"/>
          <p:nvPr/>
        </p:nvSpPr>
        <p:spPr>
          <a:xfrm>
            <a:off x="1368750" y="3842584"/>
            <a:ext cx="9815925" cy="1348741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ated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2</a:t>
            </a:r>
            <a:r>
              <a:rPr sz="2800" lang="en-US">
                <a:solidFill>
                  <a:srgbClr val="000000"/>
                </a:solidFill>
              </a:rPr>
              <a:t>0</a:t>
            </a:r>
            <a:r>
              <a:rPr sz="2800" lang="en-US">
                <a:solidFill>
                  <a:srgbClr val="000000"/>
                </a:solidFill>
              </a:rPr>
              <a:t>1</a:t>
            </a:r>
            <a:r>
              <a:rPr sz="2800" lang="en-US">
                <a:solidFill>
                  <a:srgbClr val="000000"/>
                </a:solidFill>
              </a:rPr>
              <a:t>7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previous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5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0</a:t>
            </a:r>
            <a:r>
              <a:rPr sz="2800" lang="en-US">
                <a:solidFill>
                  <a:srgbClr val="000000"/>
                </a:solidFill>
              </a:rPr>
              <a:t>0</a:t>
            </a:r>
            <a:r>
              <a:rPr sz="2800" lang="en-US">
                <a:solidFill>
                  <a:srgbClr val="000000"/>
                </a:solidFill>
              </a:rPr>
              <a:t>0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ned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z</a:t>
            </a:r>
            <a:r>
              <a:rPr sz="2800" lang="en-US">
                <a:solidFill>
                  <a:srgbClr val="000000"/>
                </a:solidFill>
              </a:rPr>
              <a:t>e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22" name=""/>
          <p:cNvSpPr txBox="1"/>
          <p:nvPr/>
        </p:nvSpPr>
        <p:spPr>
          <a:xfrm>
            <a:off x="1368749" y="5465480"/>
            <a:ext cx="9413366" cy="5105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tics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r="71631"/>
          <a:stretch>
            <a:fillRect/>
          </a:stretch>
        </p:blipFill>
        <p:spPr>
          <a:xfrm rot="5400000">
            <a:off x="5123235" y="-5123233"/>
            <a:ext cx="1945532" cy="12192002"/>
          </a:xfrm>
          <a:prstGeom prst="rect"/>
        </p:spPr>
      </p:pic>
      <p:grpSp>
        <p:nvGrpSpPr>
          <p:cNvPr id="40" name="组合 5"/>
          <p:cNvGrpSpPr/>
          <p:nvPr/>
        </p:nvGrpSpPr>
        <p:grpSpPr>
          <a:xfrm>
            <a:off x="2481339" y="274847"/>
            <a:ext cx="7229324" cy="1395841"/>
            <a:chOff x="1736035" y="1292945"/>
            <a:chExt cx="9422295" cy="4312725"/>
          </a:xfrm>
        </p:grpSpPr>
        <p:sp>
          <p:nvSpPr>
            <p:cNvPr id="1048623" name="矩形 6"/>
            <p:cNvSpPr/>
            <p:nvPr/>
          </p:nvSpPr>
          <p:spPr>
            <a:xfrm>
              <a:off x="1736035" y="1292945"/>
              <a:ext cx="9422295" cy="4312725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624" name="矩形 7"/>
            <p:cNvSpPr/>
            <p:nvPr/>
          </p:nvSpPr>
          <p:spPr>
            <a:xfrm>
              <a:off x="1935689" y="1780870"/>
              <a:ext cx="9022987" cy="3336872"/>
            </a:xfrm>
            <a:prstGeom prst="rect"/>
            <a:solidFill>
              <a:schemeClr val="bg1"/>
            </a:solidFill>
            <a:ln w="25400">
              <a:solidFill>
                <a:srgbClr val="5F62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pic>
        <p:nvPicPr>
          <p:cNvPr id="2097183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928644" y="-956142"/>
            <a:ext cx="1916737" cy="3458210"/>
          </a:xfrm>
          <a:prstGeom prst="rect"/>
        </p:spPr>
      </p:pic>
      <p:pic>
        <p:nvPicPr>
          <p:cNvPr id="2097184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69895" b="65070"/>
          <a:stretch>
            <a:fillRect/>
          </a:stretch>
        </p:blipFill>
        <p:spPr>
          <a:xfrm flipV="1">
            <a:off x="10433172" y="-804044"/>
            <a:ext cx="1580741" cy="2749578"/>
          </a:xfrm>
          <a:prstGeom prst="rect"/>
        </p:spPr>
      </p:pic>
      <p:pic>
        <p:nvPicPr>
          <p:cNvPr id="2097185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27665" t="42817"/>
          <a:stretch>
            <a:fillRect/>
          </a:stretch>
        </p:blipFill>
        <p:spPr>
          <a:xfrm rot="5400000" flipH="1" flipV="1">
            <a:off x="8023303" y="-746095"/>
            <a:ext cx="1887248" cy="2236652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186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 cstate="print"/>
          <a:srcRect l="35098" t="2629" b="56996"/>
          <a:stretch>
            <a:fillRect/>
          </a:stretch>
        </p:blipFill>
        <p:spPr>
          <a:xfrm rot="5400000" flipH="1" flipV="1">
            <a:off x="1673656" y="-993974"/>
            <a:ext cx="2500432" cy="2331981"/>
          </a:xfrm>
          <a:prstGeom prst="rect"/>
        </p:spPr>
      </p:pic>
      <p:sp>
        <p:nvSpPr>
          <p:cNvPr id="1048625" name=""/>
          <p:cNvSpPr txBox="1"/>
          <p:nvPr/>
        </p:nvSpPr>
        <p:spPr>
          <a:xfrm>
            <a:off x="3241562" y="570745"/>
            <a:ext cx="6309420" cy="510540"/>
          </a:xfrm>
          <a:prstGeom prst="rect"/>
        </p:spPr>
        <p:txBody>
          <a:bodyPr rtlCol="0" wrap="square">
            <a:spAutoFit/>
          </a:bodyPr>
          <a:p>
            <a:r>
              <a:rPr b="1" sz="2800" lang="en-US">
                <a:solidFill>
                  <a:srgbClr val="808080"/>
                </a:solidFill>
              </a:rPr>
              <a:t>H</a:t>
            </a:r>
            <a:r>
              <a:rPr b="1" sz="2800" lang="en-US">
                <a:solidFill>
                  <a:srgbClr val="808080"/>
                </a:solidFill>
              </a:rPr>
              <a:t>o</a:t>
            </a:r>
            <a:r>
              <a:rPr b="1" sz="2800" lang="en-US">
                <a:solidFill>
                  <a:srgbClr val="808080"/>
                </a:solidFill>
              </a:rPr>
              <a:t>w</a:t>
            </a:r>
            <a:r>
              <a:rPr b="1" sz="2800" lang="en-US">
                <a:solidFill>
                  <a:srgbClr val="808080"/>
                </a:solidFill>
              </a:rPr>
              <a:t> </a:t>
            </a:r>
            <a:r>
              <a:rPr b="1" sz="2800" lang="en-US">
                <a:solidFill>
                  <a:srgbClr val="808080"/>
                </a:solidFill>
              </a:rPr>
              <a:t>A</a:t>
            </a:r>
            <a:r>
              <a:rPr b="1" sz="2800" lang="en-US">
                <a:solidFill>
                  <a:srgbClr val="808080"/>
                </a:solidFill>
              </a:rPr>
              <a:t>n</a:t>
            </a:r>
            <a:r>
              <a:rPr b="1" sz="2800" lang="en-US">
                <a:solidFill>
                  <a:srgbClr val="808080"/>
                </a:solidFill>
              </a:rPr>
              <a:t>a</a:t>
            </a:r>
            <a:r>
              <a:rPr b="1" sz="2800" lang="en-US">
                <a:solidFill>
                  <a:srgbClr val="808080"/>
                </a:solidFill>
              </a:rPr>
              <a:t>l</a:t>
            </a:r>
            <a:r>
              <a:rPr b="1" sz="2800" lang="en-US">
                <a:solidFill>
                  <a:srgbClr val="808080"/>
                </a:solidFill>
              </a:rPr>
              <a:t>ytics</a:t>
            </a:r>
            <a:r>
              <a:rPr b="1" sz="2800" lang="en-US">
                <a:solidFill>
                  <a:srgbClr val="808080"/>
                </a:solidFill>
              </a:rPr>
              <a:t> </a:t>
            </a:r>
            <a:r>
              <a:rPr b="1" sz="2800" lang="en-US">
                <a:solidFill>
                  <a:srgbClr val="808080"/>
                </a:solidFill>
              </a:rPr>
              <a:t>h</a:t>
            </a:r>
            <a:r>
              <a:rPr b="1" sz="2800" lang="en-US">
                <a:solidFill>
                  <a:srgbClr val="808080"/>
                </a:solidFill>
              </a:rPr>
              <a:t>e</a:t>
            </a:r>
            <a:r>
              <a:rPr b="1" sz="2800" lang="en-US">
                <a:solidFill>
                  <a:srgbClr val="808080"/>
                </a:solidFill>
              </a:rPr>
              <a:t>l</a:t>
            </a:r>
            <a:r>
              <a:rPr b="1" sz="2800" lang="en-US">
                <a:solidFill>
                  <a:srgbClr val="808080"/>
                </a:solidFill>
              </a:rPr>
              <a:t>p</a:t>
            </a:r>
            <a:r>
              <a:rPr b="1" sz="2800" lang="en-US">
                <a:solidFill>
                  <a:srgbClr val="808080"/>
                </a:solidFill>
              </a:rPr>
              <a:t>s</a:t>
            </a:r>
            <a:r>
              <a:rPr b="1" sz="2800" lang="en-US">
                <a:solidFill>
                  <a:srgbClr val="808080"/>
                </a:solidFill>
              </a:rPr>
              <a:t> </a:t>
            </a:r>
            <a:r>
              <a:rPr b="1" sz="2800" lang="en-US">
                <a:solidFill>
                  <a:srgbClr val="808080"/>
                </a:solidFill>
              </a:rPr>
              <a:t>i</a:t>
            </a:r>
            <a:r>
              <a:rPr b="1" sz="2800" lang="en-US">
                <a:solidFill>
                  <a:srgbClr val="808080"/>
                </a:solidFill>
              </a:rPr>
              <a:t>n</a:t>
            </a:r>
            <a:r>
              <a:rPr b="1" sz="2800" lang="en-US">
                <a:solidFill>
                  <a:srgbClr val="808080"/>
                </a:solidFill>
              </a:rPr>
              <a:t> </a:t>
            </a:r>
            <a:r>
              <a:rPr b="1" sz="2800" lang="en-US">
                <a:solidFill>
                  <a:srgbClr val="808080"/>
                </a:solidFill>
              </a:rPr>
              <a:t>E-Commerce</a:t>
            </a:r>
            <a:endParaRPr b="1" sz="2800" lang="en-IN">
              <a:solidFill>
                <a:srgbClr val="808080"/>
              </a:solidFill>
            </a:endParaRPr>
          </a:p>
        </p:txBody>
      </p:sp>
      <p:sp>
        <p:nvSpPr>
          <p:cNvPr id="1048626" name=""/>
          <p:cNvSpPr txBox="1"/>
          <p:nvPr/>
        </p:nvSpPr>
        <p:spPr>
          <a:xfrm>
            <a:off x="555180" y="2516277"/>
            <a:ext cx="11081641" cy="30251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Wingdings" charset="2"/>
              <a:buChar char="n"/>
            </a:pP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mer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s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4</a:t>
            </a:r>
            <a:r>
              <a:rPr sz="2800" lang="en-US">
                <a:solidFill>
                  <a:srgbClr val="000000"/>
                </a:solidFill>
              </a:rPr>
              <a:t>0</a:t>
            </a:r>
            <a:r>
              <a:rPr altLang="en-US" sz="2800" lang="en-IN">
                <a:solidFill>
                  <a:srgbClr val="000000"/>
                </a:solidFill>
              </a:rPr>
              <a:t>℅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f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g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ng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x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y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f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rmance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ne</a:t>
            </a:r>
            <a:r>
              <a:rPr altLang="en-US" sz="2800" lang="en-US">
                <a:solidFill>
                  <a:srgbClr val="000000"/>
                </a:solidFill>
              </a:rPr>
              <a:t>.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,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y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ness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f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ng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g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z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(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)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g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g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k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f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u</a:t>
            </a:r>
            <a:r>
              <a:rPr altLang="en-US" sz="2800" lang="en-US">
                <a:solidFill>
                  <a:srgbClr val="000000"/>
                </a:solidFill>
              </a:rPr>
              <a:t>mer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b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d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ch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gine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k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ing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(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)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gn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d</a:t>
            </a:r>
            <a:r>
              <a:rPr altLang="en-US" sz="2800" lang="en-US">
                <a:solidFill>
                  <a:srgbClr val="000000"/>
                </a:solidFill>
              </a:rPr>
              <a:t>g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y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d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f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c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tion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a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d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l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t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w</a:t>
            </a:r>
            <a:r>
              <a:rPr altLang="en-US" sz="2800" lang="en-US">
                <a:solidFill>
                  <a:srgbClr val="000000"/>
                </a:solidFill>
              </a:rPr>
              <a:t>i</a:t>
            </a:r>
            <a:r>
              <a:rPr altLang="en-US" sz="2800" lang="en-US">
                <a:solidFill>
                  <a:srgbClr val="000000"/>
                </a:solidFill>
              </a:rPr>
              <a:t>n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m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 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r>
              <a:rPr altLang="en-US" sz="2800" lang="en-US">
                <a:solidFill>
                  <a:srgbClr val="000000"/>
                </a:solidFill>
              </a:rPr>
              <a:t>h</a:t>
            </a:r>
            <a:r>
              <a:rPr altLang="en-US" sz="2800" lang="en-US">
                <a:solidFill>
                  <a:srgbClr val="000000"/>
                </a:solidFill>
              </a:rPr>
              <a:t>o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p</a:t>
            </a:r>
            <a:r>
              <a:rPr altLang="en-US" sz="2800" lang="en-US">
                <a:solidFill>
                  <a:srgbClr val="000000"/>
                </a:solidFill>
              </a:rPr>
              <a:t>e</a:t>
            </a:r>
            <a:r>
              <a:rPr altLang="en-US" sz="2800" lang="en-US">
                <a:solidFill>
                  <a:srgbClr val="000000"/>
                </a:solidFill>
              </a:rPr>
              <a:t>r</a:t>
            </a:r>
            <a:r>
              <a:rPr altLang="en-US" sz="2800" lang="en-US">
                <a:solidFill>
                  <a:srgbClr val="000000"/>
                </a:solidFill>
              </a:rPr>
              <a:t>s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图片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r="71631"/>
          <a:stretch>
            <a:fillRect/>
          </a:stretch>
        </p:blipFill>
        <p:spPr>
          <a:xfrm rot="5400000">
            <a:off x="5123235" y="-5123233"/>
            <a:ext cx="1945532" cy="12192002"/>
          </a:xfrm>
          <a:prstGeom prst="rect"/>
        </p:spPr>
      </p:pic>
      <p:grpSp>
        <p:nvGrpSpPr>
          <p:cNvPr id="42" name="组合 5"/>
          <p:cNvGrpSpPr/>
          <p:nvPr/>
        </p:nvGrpSpPr>
        <p:grpSpPr>
          <a:xfrm>
            <a:off x="2481339" y="274847"/>
            <a:ext cx="7229324" cy="1395841"/>
            <a:chOff x="1736035" y="1292945"/>
            <a:chExt cx="9422295" cy="4312725"/>
          </a:xfrm>
        </p:grpSpPr>
        <p:sp>
          <p:nvSpPr>
            <p:cNvPr id="1048627" name="矩形 6"/>
            <p:cNvSpPr/>
            <p:nvPr/>
          </p:nvSpPr>
          <p:spPr>
            <a:xfrm>
              <a:off x="1736035" y="1292945"/>
              <a:ext cx="9422295" cy="4312725"/>
            </a:xfrm>
            <a:prstGeom prst="rect"/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  <p:sp>
          <p:nvSpPr>
            <p:cNvPr id="1048628" name="矩形 7"/>
            <p:cNvSpPr/>
            <p:nvPr/>
          </p:nvSpPr>
          <p:spPr>
            <a:xfrm>
              <a:off x="1935689" y="1780870"/>
              <a:ext cx="9022987" cy="3336872"/>
            </a:xfrm>
            <a:prstGeom prst="rect"/>
            <a:solidFill>
              <a:schemeClr val="bg1"/>
            </a:solidFill>
            <a:ln w="25400">
              <a:solidFill>
                <a:srgbClr val="5F62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/>
            </a:p>
          </p:txBody>
        </p:sp>
      </p:grpSp>
      <p:pic>
        <p:nvPicPr>
          <p:cNvPr id="2097188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 cstate="print"/>
          <a:srcRect r="51783" b="41972"/>
          <a:stretch>
            <a:fillRect/>
          </a:stretch>
        </p:blipFill>
        <p:spPr>
          <a:xfrm rot="5400000" flipH="1" flipV="1">
            <a:off x="-928644" y="-956142"/>
            <a:ext cx="1916737" cy="3458210"/>
          </a:xfrm>
          <a:prstGeom prst="rect"/>
        </p:spPr>
      </p:pic>
      <p:pic>
        <p:nvPicPr>
          <p:cNvPr id="2097189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 cstate="print"/>
          <a:srcRect l="69895" b="65070"/>
          <a:stretch>
            <a:fillRect/>
          </a:stretch>
        </p:blipFill>
        <p:spPr>
          <a:xfrm flipV="1">
            <a:off x="10433172" y="-804044"/>
            <a:ext cx="1580741" cy="2749578"/>
          </a:xfrm>
          <a:prstGeom prst="rect"/>
        </p:spPr>
      </p:pic>
      <p:pic>
        <p:nvPicPr>
          <p:cNvPr id="2097190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4" cstate="print"/>
          <a:srcRect l="27665" t="42817"/>
          <a:stretch>
            <a:fillRect/>
          </a:stretch>
        </p:blipFill>
        <p:spPr>
          <a:xfrm rot="5400000" flipH="1" flipV="1">
            <a:off x="8191642" y="-577755"/>
            <a:ext cx="1887248" cy="1899972"/>
          </a:xfrm>
          <a:custGeom>
            <a:avLst/>
            <a:gdLst>
              <a:gd name="connsiteX0" fmla="*/ 1628740 w 3308994"/>
              <a:gd name="connsiteY0" fmla="*/ 0 h 3921617"/>
              <a:gd name="connsiteX1" fmla="*/ 3308994 w 3308994"/>
              <a:gd name="connsiteY1" fmla="*/ 0 h 3921617"/>
              <a:gd name="connsiteX2" fmla="*/ 3308994 w 3308994"/>
              <a:gd name="connsiteY2" fmla="*/ 3921617 h 3921617"/>
              <a:gd name="connsiteX3" fmla="*/ 0 w 3308994"/>
              <a:gd name="connsiteY3" fmla="*/ 3921617 h 3921617"/>
              <a:gd name="connsiteX4" fmla="*/ 0 w 3308994"/>
              <a:gd name="connsiteY4" fmla="*/ 1447177 h 3921617"/>
              <a:gd name="connsiteX5" fmla="*/ 1628740 w 3308994"/>
              <a:gd name="connsiteY5" fmla="*/ 1447177 h 3921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08994" h="3921617">
                <a:moveTo>
                  <a:pt x="1628740" y="0"/>
                </a:moveTo>
                <a:lnTo>
                  <a:pt x="3308994" y="0"/>
                </a:lnTo>
                <a:lnTo>
                  <a:pt x="3308994" y="3921617"/>
                </a:lnTo>
                <a:lnTo>
                  <a:pt x="0" y="3921617"/>
                </a:lnTo>
                <a:lnTo>
                  <a:pt x="0" y="1447177"/>
                </a:lnTo>
                <a:lnTo>
                  <a:pt x="1628740" y="1447177"/>
                </a:lnTo>
                <a:close/>
              </a:path>
            </a:pathLst>
          </a:custGeom>
        </p:spPr>
      </p:pic>
      <p:pic>
        <p:nvPicPr>
          <p:cNvPr id="2097191" name="图片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5" cstate="print"/>
          <a:srcRect l="35098" t="2629" b="56996"/>
          <a:stretch>
            <a:fillRect/>
          </a:stretch>
        </p:blipFill>
        <p:spPr>
          <a:xfrm rot="5400000" flipH="1" flipV="1">
            <a:off x="1673656" y="-993974"/>
            <a:ext cx="2500432" cy="2331981"/>
          </a:xfrm>
          <a:prstGeom prst="rect"/>
        </p:spPr>
      </p:pic>
      <p:sp>
        <p:nvSpPr>
          <p:cNvPr id="1048629" name="Text Placeholder 3"/>
          <p:cNvSpPr txBox="1"/>
          <p:nvPr/>
        </p:nvSpPr>
        <p:spPr>
          <a:xfrm>
            <a:off x="1720338" y="4202703"/>
            <a:ext cx="1186289" cy="731520"/>
          </a:xfrm>
          <a:prstGeom prst="rect"/>
          <a:ln>
            <a:noFill/>
          </a:ln>
        </p:spPr>
        <p:txBody>
          <a:bodyPr anchor="t" anchorCtr="0" bIns="0" lIns="0" rIns="0" tIns="0" wrap="square">
            <a:spAutoFit/>
          </a:bodyPr>
          <a:lstStyle>
            <a:lvl1pPr algn="ctr" indent="0" marL="0">
              <a:buNone/>
              <a:defRPr baseline="0"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algn="l" defTabSz="1058545">
              <a:lnSpc>
                <a:spcPct val="120000"/>
              </a:lnSpc>
              <a:spcBef>
                <a:spcPct val="20000"/>
              </a:spcBef>
            </a:pPr>
            <a:r>
              <a:rPr altLang="zh-CN" dirty="0" sz="1400" lang="en-US">
                <a:solidFill>
                  <a:schemeClr val="bg1"/>
                </a:solidFill>
                <a:latin typeface="Angsana New" panose="02020603050405020304" charset="0"/>
                <a:ea typeface="微软雅黑" panose="020B0503020204020204" pitchFamily="34" charset="-122"/>
                <a:sym typeface="Arial" panose="020B0604020202020204" pitchFamily="34" charset="0"/>
              </a:rPr>
              <a:t>คลิกที่นี่เพื่อเพิ่มข้อความ ปรับสีและขนาด</a:t>
            </a:r>
            <a:endParaRPr altLang="zh-CN" dirty="0" sz="1400" lang="en-US">
              <a:solidFill>
                <a:schemeClr val="bg1"/>
              </a:solidFill>
              <a:latin typeface="Angsana New" panose="0202060305040502030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8630" name=""/>
          <p:cNvSpPr txBox="1"/>
          <p:nvPr/>
        </p:nvSpPr>
        <p:spPr>
          <a:xfrm>
            <a:off x="2931985" y="772963"/>
            <a:ext cx="6702618" cy="574039"/>
          </a:xfrm>
          <a:prstGeom prst="rect"/>
        </p:spPr>
        <p:txBody>
          <a:bodyPr rtlCol="0" wrap="square">
            <a:spAutoFit/>
          </a:bodyPr>
          <a:p>
            <a:r>
              <a:rPr b="1" sz="3200" lang="en-US">
                <a:solidFill>
                  <a:srgbClr val="808080"/>
                </a:solidFill>
              </a:rPr>
              <a:t>p</a:t>
            </a:r>
            <a:r>
              <a:rPr b="1" sz="3200" lang="en-US">
                <a:solidFill>
                  <a:srgbClr val="808080"/>
                </a:solidFill>
              </a:rPr>
              <a:t>r</a:t>
            </a:r>
            <a:r>
              <a:rPr b="1" sz="3200" lang="en-US">
                <a:solidFill>
                  <a:srgbClr val="808080"/>
                </a:solidFill>
              </a:rPr>
              <a:t>e</a:t>
            </a:r>
            <a:r>
              <a:rPr b="1" sz="3200" lang="en-US">
                <a:solidFill>
                  <a:srgbClr val="808080"/>
                </a:solidFill>
              </a:rPr>
              <a:t>d</a:t>
            </a:r>
            <a:r>
              <a:rPr b="1" sz="3200" lang="en-US">
                <a:solidFill>
                  <a:srgbClr val="808080"/>
                </a:solidFill>
              </a:rPr>
              <a:t>i</a:t>
            </a:r>
            <a:r>
              <a:rPr b="1" sz="3200" lang="en-US">
                <a:solidFill>
                  <a:srgbClr val="808080"/>
                </a:solidFill>
              </a:rPr>
              <a:t>c</a:t>
            </a:r>
            <a:r>
              <a:rPr b="1" sz="3200" lang="en-US">
                <a:solidFill>
                  <a:srgbClr val="808080"/>
                </a:solidFill>
              </a:rPr>
              <a:t>t</a:t>
            </a:r>
            <a:r>
              <a:rPr b="1" sz="3200" lang="en-US">
                <a:solidFill>
                  <a:srgbClr val="808080"/>
                </a:solidFill>
              </a:rPr>
              <a:t>i</a:t>
            </a:r>
            <a:r>
              <a:rPr b="1" sz="3200" lang="en-US">
                <a:solidFill>
                  <a:srgbClr val="808080"/>
                </a:solidFill>
              </a:rPr>
              <a:t>v</a:t>
            </a:r>
            <a:r>
              <a:rPr b="1" sz="3200" lang="en-US">
                <a:solidFill>
                  <a:srgbClr val="808080"/>
                </a:solidFill>
              </a:rPr>
              <a:t>e</a:t>
            </a:r>
            <a:r>
              <a:rPr b="1" sz="3200" lang="en-US">
                <a:solidFill>
                  <a:srgbClr val="808080"/>
                </a:solidFill>
              </a:rPr>
              <a:t> </a:t>
            </a:r>
            <a:r>
              <a:rPr b="1" sz="3200" lang="en-US">
                <a:solidFill>
                  <a:srgbClr val="808080"/>
                </a:solidFill>
              </a:rPr>
              <a:t>A</a:t>
            </a:r>
            <a:r>
              <a:rPr b="1" sz="3200" lang="en-US">
                <a:solidFill>
                  <a:srgbClr val="808080"/>
                </a:solidFill>
              </a:rPr>
              <a:t>n</a:t>
            </a:r>
            <a:r>
              <a:rPr b="1" sz="3200" lang="en-US">
                <a:solidFill>
                  <a:srgbClr val="808080"/>
                </a:solidFill>
              </a:rPr>
              <a:t>a</a:t>
            </a:r>
            <a:r>
              <a:rPr b="1" sz="3200" lang="en-US">
                <a:solidFill>
                  <a:srgbClr val="808080"/>
                </a:solidFill>
              </a:rPr>
              <a:t>l</a:t>
            </a:r>
            <a:r>
              <a:rPr b="1" sz="3200" lang="en-US">
                <a:solidFill>
                  <a:srgbClr val="808080"/>
                </a:solidFill>
              </a:rPr>
              <a:t>y</a:t>
            </a:r>
            <a:r>
              <a:rPr b="1" sz="3200" lang="en-US">
                <a:solidFill>
                  <a:srgbClr val="808080"/>
                </a:solidFill>
              </a:rPr>
              <a:t>tics</a:t>
            </a:r>
            <a:r>
              <a:rPr b="1" sz="3200" lang="en-US">
                <a:solidFill>
                  <a:srgbClr val="808080"/>
                </a:solidFill>
              </a:rPr>
              <a:t> </a:t>
            </a:r>
            <a:r>
              <a:rPr b="1" sz="3200" lang="en-US">
                <a:solidFill>
                  <a:srgbClr val="808080"/>
                </a:solidFill>
              </a:rPr>
              <a:t>i</a:t>
            </a:r>
            <a:r>
              <a:rPr b="1" sz="3200" lang="en-US">
                <a:solidFill>
                  <a:srgbClr val="808080"/>
                </a:solidFill>
              </a:rPr>
              <a:t>n</a:t>
            </a:r>
            <a:r>
              <a:rPr b="1" sz="3200" lang="en-US">
                <a:solidFill>
                  <a:srgbClr val="808080"/>
                </a:solidFill>
              </a:rPr>
              <a:t> </a:t>
            </a:r>
            <a:r>
              <a:rPr b="1" sz="3200" lang="en-US">
                <a:solidFill>
                  <a:srgbClr val="808080"/>
                </a:solidFill>
              </a:rPr>
              <a:t>E-Commerce</a:t>
            </a:r>
            <a:endParaRPr sz="2800" lang="en-IN">
              <a:solidFill>
                <a:srgbClr val="808080"/>
              </a:solidFill>
            </a:endParaRPr>
          </a:p>
        </p:txBody>
      </p:sp>
      <p:sp>
        <p:nvSpPr>
          <p:cNvPr id="1048631" name=""/>
          <p:cNvSpPr txBox="1"/>
          <p:nvPr/>
        </p:nvSpPr>
        <p:spPr>
          <a:xfrm>
            <a:off x="953018" y="1945533"/>
            <a:ext cx="9733348" cy="47015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lytics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E-Commerce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ness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standing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tomer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nce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z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k</a:t>
            </a:r>
            <a:r>
              <a:rPr sz="2800" lang="en-US">
                <a:solidFill>
                  <a:srgbClr val="000000"/>
                </a:solidFill>
              </a:rPr>
              <a:t>-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or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ct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,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e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-</a:t>
            </a:r>
            <a:r>
              <a:rPr sz="2800" lang="en-US">
                <a:solidFill>
                  <a:srgbClr val="000000"/>
                </a:solidFill>
              </a:rPr>
              <a:t>Commerce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ness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tics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ct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endParaRPr sz="2800" lang="en-IN">
              <a:solidFill>
                <a:srgbClr val="000000"/>
              </a:solidFill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tics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E-Commerce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enhance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ng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s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ngsana New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ngsana New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Company>Microsoft</Company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PC</dc:creator>
  <cp:lastModifiedBy>a05</cp:lastModifiedBy>
  <dcterms:created xsi:type="dcterms:W3CDTF">2018-05-16T14:17:00Z</dcterms:created>
  <dcterms:modified xsi:type="dcterms:W3CDTF">2024-09-25T08:30:00Z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01bb899b6f254c0d96e0f9000c115496</vt:lpwstr>
  </property>
</Properties>
</file>